
<file path=[Content_Types].xml><?xml version="1.0" encoding="utf-8"?>
<Types xmlns="http://schemas.openxmlformats.org/package/2006/content-types">
  <Default Extension="svg" ContentType="image/svg+xml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</p:sldMasterIdLst>
  <p:notesMasterIdLst>
    <p:notesMasterId r:id="rId1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24117300" cy="13677900"/>
  <p:notesSz cx="6858000" cy="9144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4500" b="0" i="0" u="none" strike="noStrike" cap="none" spc="0">
        <a:ln>
          <a:noFill/>
        </a:ln>
        <a:solidFill>
          <a:schemeClr val="accent2">
            <a:lumOff val="-2588"/>
          </a:schemeClr>
        </a:solidFill>
        <a:latin typeface="Marianne ExtraBold"/>
        <a:ea typeface="Marianne ExtraBold"/>
        <a:cs typeface="Marianne ExtraBold"/>
      </a:defRPr>
    </a:lvl1pPr>
    <a:lvl2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4500" b="0" i="0" u="none" strike="noStrike" cap="none" spc="0">
        <a:ln>
          <a:noFill/>
        </a:ln>
        <a:solidFill>
          <a:schemeClr val="accent2">
            <a:lumOff val="-2588"/>
          </a:schemeClr>
        </a:solidFill>
        <a:latin typeface="Marianne ExtraBold"/>
        <a:ea typeface="Marianne ExtraBold"/>
        <a:cs typeface="Marianne ExtraBold"/>
      </a:defRPr>
    </a:lvl2pPr>
    <a:lvl3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4500" b="0" i="0" u="none" strike="noStrike" cap="none" spc="0">
        <a:ln>
          <a:noFill/>
        </a:ln>
        <a:solidFill>
          <a:schemeClr val="accent2">
            <a:lumOff val="-2588"/>
          </a:schemeClr>
        </a:solidFill>
        <a:latin typeface="Marianne ExtraBold"/>
        <a:ea typeface="Marianne ExtraBold"/>
        <a:cs typeface="Marianne ExtraBold"/>
      </a:defRPr>
    </a:lvl3pPr>
    <a:lvl4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4500" b="0" i="0" u="none" strike="noStrike" cap="none" spc="0">
        <a:ln>
          <a:noFill/>
        </a:ln>
        <a:solidFill>
          <a:schemeClr val="accent2">
            <a:lumOff val="-2588"/>
          </a:schemeClr>
        </a:solidFill>
        <a:latin typeface="Marianne ExtraBold"/>
        <a:ea typeface="Marianne ExtraBold"/>
        <a:cs typeface="Marianne ExtraBold"/>
      </a:defRPr>
    </a:lvl4pPr>
    <a:lvl5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4500" b="0" i="0" u="none" strike="noStrike" cap="none" spc="0">
        <a:ln>
          <a:noFill/>
        </a:ln>
        <a:solidFill>
          <a:schemeClr val="accent2">
            <a:lumOff val="-2588"/>
          </a:schemeClr>
        </a:solidFill>
        <a:latin typeface="Marianne ExtraBold"/>
        <a:ea typeface="Marianne ExtraBold"/>
        <a:cs typeface="Marianne ExtraBold"/>
      </a:defRPr>
    </a:lvl5pPr>
    <a:lvl6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4500" b="0" i="0" u="none" strike="noStrike" cap="none" spc="0">
        <a:ln>
          <a:noFill/>
        </a:ln>
        <a:solidFill>
          <a:schemeClr val="accent2">
            <a:lumOff val="-2588"/>
          </a:schemeClr>
        </a:solidFill>
        <a:latin typeface="Marianne ExtraBold"/>
        <a:ea typeface="Marianne ExtraBold"/>
        <a:cs typeface="Marianne ExtraBold"/>
      </a:defRPr>
    </a:lvl6pPr>
    <a:lvl7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4500" b="0" i="0" u="none" strike="noStrike" cap="none" spc="0">
        <a:ln>
          <a:noFill/>
        </a:ln>
        <a:solidFill>
          <a:schemeClr val="accent2">
            <a:lumOff val="-2588"/>
          </a:schemeClr>
        </a:solidFill>
        <a:latin typeface="Marianne ExtraBold"/>
        <a:ea typeface="Marianne ExtraBold"/>
        <a:cs typeface="Marianne ExtraBold"/>
      </a:defRPr>
    </a:lvl7pPr>
    <a:lvl8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4500" b="0" i="0" u="none" strike="noStrike" cap="none" spc="0">
        <a:ln>
          <a:noFill/>
        </a:ln>
        <a:solidFill>
          <a:schemeClr val="accent2">
            <a:lumOff val="-2588"/>
          </a:schemeClr>
        </a:solidFill>
        <a:latin typeface="Marianne ExtraBold"/>
        <a:ea typeface="Marianne ExtraBold"/>
        <a:cs typeface="Marianne ExtraBold"/>
      </a:defRPr>
    </a:lvl8pPr>
    <a:lvl9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4500" b="0" i="0" u="none" strike="noStrike" cap="none" spc="0">
        <a:ln>
          <a:noFill/>
        </a:ln>
        <a:solidFill>
          <a:schemeClr val="accent2">
            <a:lumOff val="-2588"/>
          </a:schemeClr>
        </a:solidFill>
        <a:latin typeface="Marianne ExtraBold"/>
        <a:ea typeface="Marianne ExtraBold"/>
        <a:cs typeface="Marianne ExtraBol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44" d="100"/>
          <a:sy n="44" d="100"/>
        </p:scale>
        <p:origin x="904" y="928"/>
      </p:cViewPr>
      <p:guideLst>
        <p:guide pos="7596"/>
        <p:guide pos="4308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 /><Relationship Id="rId17" Type="http://schemas.openxmlformats.org/officeDocument/2006/relationships/tableStyles" Target="tableStyles.xml" /><Relationship Id="rId18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ChangeAspect="1" noGrp="1" noRo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>
      <a:defRPr sz="3700">
        <a:latin typeface="+mj-lt"/>
        <a:ea typeface="+mj-ea"/>
        <a:cs typeface="+mj-cs"/>
      </a:defRPr>
    </a:lvl1pPr>
    <a:lvl2pPr indent="228600">
      <a:defRPr sz="3700">
        <a:latin typeface="+mj-lt"/>
        <a:ea typeface="+mj-ea"/>
        <a:cs typeface="+mj-cs"/>
      </a:defRPr>
    </a:lvl2pPr>
    <a:lvl3pPr indent="457200">
      <a:defRPr sz="3700">
        <a:latin typeface="+mj-lt"/>
        <a:ea typeface="+mj-ea"/>
        <a:cs typeface="+mj-cs"/>
      </a:defRPr>
    </a:lvl3pPr>
    <a:lvl4pPr indent="685800">
      <a:defRPr sz="3700">
        <a:latin typeface="+mj-lt"/>
        <a:ea typeface="+mj-ea"/>
        <a:cs typeface="+mj-cs"/>
      </a:defRPr>
    </a:lvl4pPr>
    <a:lvl5pPr indent="914400">
      <a:defRPr sz="3700">
        <a:latin typeface="+mj-lt"/>
        <a:ea typeface="+mj-ea"/>
        <a:cs typeface="+mj-cs"/>
      </a:defRPr>
    </a:lvl5pPr>
    <a:lvl6pPr indent="1143000">
      <a:defRPr sz="3700">
        <a:latin typeface="+mj-lt"/>
        <a:ea typeface="+mj-ea"/>
        <a:cs typeface="+mj-cs"/>
      </a:defRPr>
    </a:lvl6pPr>
    <a:lvl7pPr indent="1371600">
      <a:defRPr sz="3700">
        <a:latin typeface="+mj-lt"/>
        <a:ea typeface="+mj-ea"/>
        <a:cs typeface="+mj-cs"/>
      </a:defRPr>
    </a:lvl7pPr>
    <a:lvl8pPr indent="1600200">
      <a:defRPr sz="3700">
        <a:latin typeface="+mj-lt"/>
        <a:ea typeface="+mj-ea"/>
        <a:cs typeface="+mj-cs"/>
      </a:defRPr>
    </a:lvl8pPr>
    <a:lvl9pPr indent="1828800">
      <a:defRPr sz="3700"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06400" y="685800"/>
            <a:ext cx="6045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A37DEDC-E12D-2E35-8EA7-407DEF55649A}" type="slidenum">
              <a:rPr/>
              <a:t>1</a:t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1405378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06399" y="685800"/>
            <a:ext cx="6045199" cy="3429000"/>
          </a:xfrm>
        </p:spPr>
      </p:sp>
      <p:sp>
        <p:nvSpPr>
          <p:cNvPr id="115552173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8160045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ED7AF7-C291-BC2F-445D-EAAB1D1167F6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7351657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06398" y="685800"/>
            <a:ext cx="6045198" cy="3429000"/>
          </a:xfrm>
        </p:spPr>
      </p:sp>
      <p:sp>
        <p:nvSpPr>
          <p:cNvPr id="4134241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3818516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ABE80F9-BE42-9D53-1D29-07D1B263E4EB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6847018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06397" y="685800"/>
            <a:ext cx="6045197" cy="3429000"/>
          </a:xfrm>
        </p:spPr>
      </p:sp>
      <p:sp>
        <p:nvSpPr>
          <p:cNvPr id="182379789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3441632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54C0FB-C085-DF4B-505F-2981B1E3AB48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57258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06397" y="685800"/>
            <a:ext cx="6045197" cy="3429000"/>
          </a:xfrm>
        </p:spPr>
      </p:sp>
      <p:sp>
        <p:nvSpPr>
          <p:cNvPr id="7973905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801757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D083FD-BDB9-C6F1-860E-C74C8922B2A0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4117456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06396" y="685800"/>
            <a:ext cx="6045196" cy="3429000"/>
          </a:xfrm>
        </p:spPr>
      </p:sp>
      <p:sp>
        <p:nvSpPr>
          <p:cNvPr id="17235194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2758992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6C26BC9-842B-1FA4-2C08-D3D0CF0B3D46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168361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06399" y="685800"/>
            <a:ext cx="6045199" cy="3429000"/>
          </a:xfrm>
        </p:spPr>
      </p:sp>
      <p:sp>
        <p:nvSpPr>
          <p:cNvPr id="1997296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4692534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B8C0922-3D9A-67FD-8E63-EA98A960EC7D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0364017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06398" y="685800"/>
            <a:ext cx="6045198" cy="3429000"/>
          </a:xfrm>
        </p:spPr>
      </p:sp>
      <p:sp>
        <p:nvSpPr>
          <p:cNvPr id="56867147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6716826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42CD4BC-E34B-E75A-9080-EE66B3F2E861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2613801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06397" y="685800"/>
            <a:ext cx="6045197" cy="3429000"/>
          </a:xfrm>
        </p:spPr>
      </p:sp>
      <p:sp>
        <p:nvSpPr>
          <p:cNvPr id="160136117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6957298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DA48756-5B07-7DD8-7AE3-2CD3B32B1B7D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1964611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06398" y="685800"/>
            <a:ext cx="6045198" cy="3429000"/>
          </a:xfrm>
        </p:spPr>
      </p:sp>
      <p:sp>
        <p:nvSpPr>
          <p:cNvPr id="14383607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2136256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9086810-119E-9AA0-ADDC-722C55C121B7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1535134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06399" y="685800"/>
            <a:ext cx="6045199" cy="3429000"/>
          </a:xfrm>
        </p:spPr>
      </p:sp>
      <p:sp>
        <p:nvSpPr>
          <p:cNvPr id="116197354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0847719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D4D25FF-8624-A862-F245-1969862C465A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Texte du titre</a:t>
            </a:r>
            <a:endParaRPr/>
          </a:p>
        </p:txBody>
      </p:sp>
      <p:sp>
        <p:nvSpPr>
          <p:cNvPr id="12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Titre / sous-titre / texte">
    <p:bg>
      <p:bgPr shadeToTitle="0">
        <a:solidFill>
          <a:srgbClr val="FFFFFF">
            <a:alpha val="0"/>
          </a:srgb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2821774" y="12988439"/>
            <a:ext cx="252959" cy="317501"/>
          </a:xfrm>
          <a:prstGeom prst="rect">
            <a:avLst/>
          </a:prstGeom>
        </p:spPr>
        <p:txBody>
          <a:bodyPr lIns="0" tIns="0" rIns="0" bIns="0"/>
          <a:lstStyle>
            <a:lvl1pPr defTabSz="1823720">
              <a:defRPr sz="18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  <p:sp>
        <p:nvSpPr>
          <p:cNvPr id="106" name="Texte niveau 1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854156" y="3349351"/>
            <a:ext cx="22219921" cy="640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240659" defTabSz="2431566">
              <a:lnSpc>
                <a:spcPct val="100000"/>
              </a:lnSpc>
              <a:spcBef>
                <a:spcPts val="1900"/>
              </a:spcBef>
              <a:buClrTx/>
              <a:buSzTx/>
              <a:buFontTx/>
              <a:buNone/>
              <a:defRPr sz="3800" b="1">
                <a:solidFill>
                  <a:srgbClr val="808080"/>
                </a:solidFill>
                <a:latin typeface="Marianne"/>
                <a:ea typeface="Marianne"/>
                <a:cs typeface="Marianne"/>
              </a:defRPr>
            </a:lvl1pPr>
            <a:lvl2pPr marL="923941" indent="-455988" defTabSz="2431566">
              <a:lnSpc>
                <a:spcPct val="100000"/>
              </a:lnSpc>
              <a:spcBef>
                <a:spcPts val="1900"/>
              </a:spcBef>
              <a:buClrTx/>
              <a:buSzPct val="100000"/>
              <a:buFontTx/>
              <a:buAutoNum type="alphaLcPeriod"/>
              <a:defRPr sz="3800" b="1">
                <a:solidFill>
                  <a:srgbClr val="808080"/>
                </a:solidFill>
                <a:latin typeface="Marianne"/>
                <a:ea typeface="Marianne"/>
                <a:cs typeface="Marianne"/>
              </a:defRPr>
            </a:lvl2pPr>
            <a:lvl3pPr marL="1376144" indent="-668197" defTabSz="2431566">
              <a:lnSpc>
                <a:spcPct val="100000"/>
              </a:lnSpc>
              <a:spcBef>
                <a:spcPts val="1900"/>
              </a:spcBef>
              <a:buClrTx/>
              <a:buSzPct val="100000"/>
              <a:buFontTx/>
              <a:buChar char="▪"/>
              <a:defRPr sz="3800" b="1">
                <a:solidFill>
                  <a:srgbClr val="808080"/>
                </a:solidFill>
                <a:latin typeface="Marianne"/>
                <a:ea typeface="Marianne"/>
                <a:cs typeface="Marianne"/>
              </a:defRPr>
            </a:lvl3pPr>
            <a:lvl4pPr marL="1816598" indent="-868657" defTabSz="2431566">
              <a:lnSpc>
                <a:spcPct val="100000"/>
              </a:lnSpc>
              <a:spcBef>
                <a:spcPts val="1900"/>
              </a:spcBef>
              <a:buClrTx/>
              <a:buSzPct val="100000"/>
              <a:buFontTx/>
              <a:buChar char="•"/>
              <a:defRPr sz="3800" b="1">
                <a:solidFill>
                  <a:srgbClr val="808080"/>
                </a:solidFill>
                <a:latin typeface="Marianne"/>
                <a:ea typeface="Marianne"/>
                <a:cs typeface="Marianne"/>
              </a:defRPr>
            </a:lvl4pPr>
            <a:lvl5pPr marL="2201108" indent="-965174" defTabSz="2431566">
              <a:lnSpc>
                <a:spcPct val="100000"/>
              </a:lnSpc>
              <a:spcBef>
                <a:spcPts val="1900"/>
              </a:spcBef>
              <a:buClrTx/>
              <a:buSzPct val="100000"/>
              <a:buFontTx/>
              <a:buChar char="▪"/>
              <a:defRPr sz="3800" b="1">
                <a:solidFill>
                  <a:srgbClr val="808080"/>
                </a:solidFill>
                <a:latin typeface="Marianne"/>
                <a:ea typeface="Marianne"/>
                <a:cs typeface="Marianne"/>
              </a:defRPr>
            </a:lvl5pPr>
          </a:lstStyle>
          <a:p>
            <a:pPr>
              <a:defRPr/>
            </a:pPr>
            <a:r>
              <a:rPr/>
              <a:t>Sous-titre</a:t>
            </a:r>
            <a:endParaRPr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07" name="Titre"/>
          <p:cNvSpPr txBox="1">
            <a:spLocks noGrp="1"/>
          </p:cNvSpPr>
          <p:nvPr>
            <p:ph type="title" hasCustomPrompt="1"/>
          </p:nvPr>
        </p:nvSpPr>
        <p:spPr bwMode="auto">
          <a:xfrm>
            <a:off x="854156" y="1856848"/>
            <a:ext cx="22220576" cy="1424227"/>
          </a:xfrm>
          <a:prstGeom prst="rect">
            <a:avLst/>
          </a:prstGeom>
        </p:spPr>
        <p:txBody>
          <a:bodyPr lIns="90439" tIns="90439" rIns="90439" bIns="90439" anchor="ctr"/>
          <a:lstStyle>
            <a:lvl1pPr indent="19050" defTabSz="2431566">
              <a:lnSpc>
                <a:spcPct val="90000"/>
              </a:lnSpc>
              <a:defRPr sz="6400" b="1"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/>
              <a:t>Titre</a:t>
            </a:r>
            <a:endParaRPr/>
          </a:p>
        </p:txBody>
      </p:sp>
      <p:sp>
        <p:nvSpPr>
          <p:cNvPr id="108" name="Espace réservé du texte 11"/>
          <p:cNvSpPr>
            <a:spLocks noGrp="1"/>
          </p:cNvSpPr>
          <p:nvPr>
            <p:ph type="body" idx="21" hasCustomPrompt="1"/>
          </p:nvPr>
        </p:nvSpPr>
        <p:spPr bwMode="auto">
          <a:xfrm>
            <a:off x="854155" y="4559896"/>
            <a:ext cx="22219178" cy="75968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122763" defTabSz="2431566">
              <a:lnSpc>
                <a:spcPct val="100000"/>
              </a:lnSpc>
              <a:spcBef>
                <a:spcPts val="1100"/>
              </a:spcBef>
              <a:buClrTx/>
              <a:buSzTx/>
              <a:buFontTx/>
              <a:buNone/>
              <a:defRPr sz="3400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/>
              <a:t>Texte de niveau 1</a:t>
            </a:r>
            <a:br>
              <a:rPr/>
            </a:br>
            <a:r>
              <a:rPr/>
              <a:t>Texte de niveau 2</a:t>
            </a:r>
            <a:br>
              <a:rPr/>
            </a:br>
            <a:r>
              <a:rPr/>
              <a:t>Texte de niveau 3</a:t>
            </a:r>
            <a:br>
              <a:rPr/>
            </a:br>
            <a:r>
              <a:rPr/>
              <a:t>Texte de niveau 4</a:t>
            </a:r>
            <a:br>
              <a:rPr/>
            </a:br>
            <a:r>
              <a:rPr/>
              <a:t>Texte de niveau 5</a:t>
            </a:r>
            <a:endParaRPr/>
          </a:p>
        </p:txBody>
      </p:sp>
      <p:sp>
        <p:nvSpPr>
          <p:cNvPr id="109" name="Connecteur droit 11"/>
          <p:cNvSpPr/>
          <p:nvPr/>
        </p:nvSpPr>
        <p:spPr bwMode="auto">
          <a:xfrm>
            <a:off x="854154" y="12674814"/>
            <a:ext cx="22219921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0439" tIns="90439" rIns="90439" bIns="90439"/>
          <a:lstStyle/>
          <a:p>
            <a:pPr defTabSz="1823720"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pPr>
            <a:endParaRPr/>
          </a:p>
        </p:txBody>
      </p:sp>
      <p:pic>
        <p:nvPicPr>
          <p:cNvPr id="110" name="Image 12" descr="Image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9600" y="340809"/>
            <a:ext cx="1424251" cy="1424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 13" descr="Imag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77714" y="530709"/>
            <a:ext cx="949501" cy="94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Titre et contenu">
    <p:bg>
      <p:bgPr shadeToTitle="0">
        <a:solidFill>
          <a:srgbClr val="FFFFFF">
            <a:alpha val="0"/>
          </a:srgb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854156" y="1856848"/>
            <a:ext cx="22220576" cy="1424227"/>
          </a:xfrm>
          <a:prstGeom prst="rect">
            <a:avLst/>
          </a:prstGeom>
        </p:spPr>
        <p:txBody>
          <a:bodyPr lIns="90439" tIns="90439" rIns="90439" bIns="90439" anchor="ctr"/>
          <a:lstStyle>
            <a:lvl1pPr indent="19050" defTabSz="2431566">
              <a:lnSpc>
                <a:spcPct val="90000"/>
              </a:lnSpc>
              <a:defRPr sz="6400" b="1"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/>
              <a:t>Texte du titre</a:t>
            </a:r>
            <a:endParaRPr/>
          </a:p>
        </p:txBody>
      </p:sp>
      <p:sp>
        <p:nvSpPr>
          <p:cNvPr id="119" name="Texte niveau 1…"/>
          <p:cNvSpPr txBox="1">
            <a:spLocks noGrp="1"/>
          </p:cNvSpPr>
          <p:nvPr>
            <p:ph type="body" idx="1"/>
          </p:nvPr>
        </p:nvSpPr>
        <p:spPr bwMode="auto">
          <a:xfrm>
            <a:off x="854156" y="4559898"/>
            <a:ext cx="22220576" cy="77867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122763" defTabSz="2431566">
              <a:lnSpc>
                <a:spcPct val="100000"/>
              </a:lnSpc>
              <a:spcBef>
                <a:spcPts val="1100"/>
              </a:spcBef>
              <a:buClrTx/>
              <a:buSzTx/>
              <a:buFontTx/>
              <a:buNone/>
              <a:defRPr sz="3400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  <a:lvl2pPr marL="725756" indent="-485762" defTabSz="2431566">
              <a:lnSpc>
                <a:spcPct val="100000"/>
              </a:lnSpc>
              <a:spcBef>
                <a:spcPts val="1100"/>
              </a:spcBef>
              <a:buClrTx/>
              <a:buSzPct val="100000"/>
              <a:buFontTx/>
              <a:buChar char="•"/>
              <a:defRPr sz="3400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2pPr>
            <a:lvl3pPr marL="1077849" indent="-597861" defTabSz="2431566">
              <a:lnSpc>
                <a:spcPct val="100000"/>
              </a:lnSpc>
              <a:spcBef>
                <a:spcPts val="1100"/>
              </a:spcBef>
              <a:buClrTx/>
              <a:buSzPct val="100000"/>
              <a:buFontTx/>
              <a:buChar char="▪"/>
              <a:defRPr sz="3400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3pPr>
            <a:lvl4pPr marL="1497201" indent="-777218" defTabSz="2431566">
              <a:lnSpc>
                <a:spcPct val="100000"/>
              </a:lnSpc>
              <a:spcBef>
                <a:spcPts val="1100"/>
              </a:spcBef>
              <a:buClrTx/>
              <a:buSzPct val="100000"/>
              <a:buFontTx/>
              <a:buChar char="•"/>
              <a:defRPr sz="3400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4pPr>
            <a:lvl5pPr marL="1871551" indent="-863577" defTabSz="2431566">
              <a:lnSpc>
                <a:spcPct val="100000"/>
              </a:lnSpc>
              <a:spcBef>
                <a:spcPts val="1100"/>
              </a:spcBef>
              <a:buClrTx/>
              <a:buSzPct val="100000"/>
              <a:buFontTx/>
              <a:buChar char="▪"/>
              <a:defRPr sz="3400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5pPr>
          </a:lstStyle>
          <a:p>
            <a:pPr>
              <a:defRPr/>
            </a:pPr>
            <a:r>
              <a:rPr/>
              <a:t>Texte niveau 1</a:t>
            </a:r>
            <a:endParaRPr/>
          </a:p>
          <a:p>
            <a:pPr lvl="1">
              <a:defRPr/>
            </a:pPr>
            <a:r>
              <a:rPr/>
              <a:t>Texte niveau 2</a:t>
            </a:r>
            <a:endParaRPr/>
          </a:p>
          <a:p>
            <a:pPr lvl="2">
              <a:defRPr/>
            </a:pPr>
            <a:r>
              <a:rPr/>
              <a:t>Texte niveau 3</a:t>
            </a:r>
            <a:endParaRPr/>
          </a:p>
          <a:p>
            <a:pPr lvl="3">
              <a:defRPr/>
            </a:pPr>
            <a:r>
              <a:rPr/>
              <a:t>Texte niveau 4</a:t>
            </a:r>
            <a:endParaRPr/>
          </a:p>
          <a:p>
            <a:pPr lvl="4">
              <a:defRPr/>
            </a:pPr>
            <a:r>
              <a:rPr/>
              <a:t>Texte niveau 5</a:t>
            </a:r>
            <a:endParaRPr/>
          </a:p>
        </p:txBody>
      </p:sp>
      <p:sp>
        <p:nvSpPr>
          <p:cNvPr id="120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2821774" y="12988439"/>
            <a:ext cx="252959" cy="317501"/>
          </a:xfrm>
          <a:prstGeom prst="rect">
            <a:avLst/>
          </a:prstGeom>
        </p:spPr>
        <p:txBody>
          <a:bodyPr lIns="0" tIns="0" rIns="0" bIns="0"/>
          <a:lstStyle>
            <a:lvl1pPr defTabSz="1823720">
              <a:defRPr sz="18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822108" y="1229712"/>
            <a:ext cx="22473084" cy="1510498"/>
          </a:xfrm>
          <a:prstGeom prst="rect">
            <a:avLst/>
          </a:prstGeom>
        </p:spPr>
        <p:txBody>
          <a:bodyPr lIns="241133" tIns="241133" rIns="241133" bIns="241133"/>
          <a:lstStyle>
            <a:lvl1pPr defTabSz="2431625">
              <a:defRPr sz="7400"/>
            </a:lvl1pPr>
          </a:lstStyle>
          <a:p>
            <a:pPr>
              <a:defRPr/>
            </a:pPr>
            <a:r>
              <a:rPr/>
              <a:t>Texte du titre</a:t>
            </a:r>
            <a:endParaRPr/>
          </a:p>
        </p:txBody>
      </p:sp>
      <p:sp>
        <p:nvSpPr>
          <p:cNvPr id="128" name="Texte niveau 1…"/>
          <p:cNvSpPr txBox="1">
            <a:spLocks noGrp="1"/>
          </p:cNvSpPr>
          <p:nvPr>
            <p:ph type="body" idx="1"/>
          </p:nvPr>
        </p:nvSpPr>
        <p:spPr bwMode="auto">
          <a:xfrm>
            <a:off x="822108" y="3095612"/>
            <a:ext cx="22473084" cy="9010756"/>
          </a:xfrm>
          <a:prstGeom prst="rect">
            <a:avLst/>
          </a:prstGeom>
        </p:spPr>
        <p:txBody>
          <a:bodyPr lIns="241133" tIns="241133" rIns="241133" bIns="241133">
            <a:normAutofit/>
          </a:bodyPr>
          <a:lstStyle>
            <a:lvl1pPr marL="990600" indent="-876299" defTabSz="2431625">
              <a:lnSpc>
                <a:spcPct val="114999"/>
              </a:lnSpc>
              <a:buSzPts val="4600"/>
              <a:defRPr sz="4600"/>
            </a:lvl1pPr>
            <a:lvl2pPr marL="1640114" indent="-1043214" defTabSz="2431625">
              <a:lnSpc>
                <a:spcPct val="114999"/>
              </a:lnSpc>
              <a:buSzPts val="4600"/>
              <a:defRPr sz="4600"/>
            </a:lvl2pPr>
            <a:lvl3pPr marL="2097314" indent="-1043214" defTabSz="2431625">
              <a:lnSpc>
                <a:spcPct val="114999"/>
              </a:lnSpc>
              <a:buSzPts val="4600"/>
              <a:defRPr sz="4600"/>
            </a:lvl3pPr>
            <a:lvl4pPr marL="2554514" indent="-1043214" defTabSz="2431625">
              <a:lnSpc>
                <a:spcPct val="114999"/>
              </a:lnSpc>
              <a:buSzPts val="4600"/>
              <a:defRPr sz="4600"/>
            </a:lvl4pPr>
            <a:lvl5pPr marL="3011714" indent="-1043214" defTabSz="2431625">
              <a:lnSpc>
                <a:spcPct val="114999"/>
              </a:lnSpc>
              <a:buSzPts val="4600"/>
              <a:defRPr sz="4600"/>
            </a:lvl5pPr>
          </a:lstStyle>
          <a:p>
            <a:pPr>
              <a:defRPr/>
            </a:pPr>
            <a:r>
              <a:rPr/>
              <a:t>Texte niveau 1</a:t>
            </a:r>
            <a:endParaRPr/>
          </a:p>
          <a:p>
            <a:pPr lvl="1">
              <a:defRPr/>
            </a:pPr>
            <a:r>
              <a:rPr/>
              <a:t>Texte niveau 2</a:t>
            </a:r>
            <a:endParaRPr/>
          </a:p>
          <a:p>
            <a:pPr lvl="2">
              <a:defRPr/>
            </a:pPr>
            <a:r>
              <a:rPr/>
              <a:t>Texte niveau 3</a:t>
            </a:r>
            <a:endParaRPr/>
          </a:p>
          <a:p>
            <a:pPr lvl="3">
              <a:defRPr/>
            </a:pPr>
            <a:r>
              <a:rPr/>
              <a:t>Texte niveau 4</a:t>
            </a:r>
            <a:endParaRPr/>
          </a:p>
          <a:p>
            <a:pPr lvl="4">
              <a:defRPr/>
            </a:pPr>
            <a:r>
              <a:rPr/>
              <a:t>Texte niveau 5</a:t>
            </a:r>
            <a:endParaRPr/>
          </a:p>
        </p:txBody>
      </p:sp>
      <p:sp>
        <p:nvSpPr>
          <p:cNvPr id="129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2931054" y="12441672"/>
            <a:ext cx="862251" cy="865165"/>
          </a:xfrm>
          <a:prstGeom prst="rect">
            <a:avLst/>
          </a:prstGeom>
        </p:spPr>
        <p:txBody>
          <a:bodyPr lIns="241133" tIns="241133" rIns="241133" bIns="241133">
            <a:normAutofit/>
          </a:bodyPr>
          <a:lstStyle>
            <a:lvl1pPr defTabSz="2431625"/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" name="Texte niveau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1188201" y="11786103"/>
            <a:ext cx="21730892" cy="629836"/>
          </a:xfrm>
          <a:prstGeom prst="rect">
            <a:avLst/>
          </a:prstGeom>
        </p:spPr>
        <p:txBody>
          <a:bodyPr lIns="45233" tIns="45233" rIns="45233" bIns="45233">
            <a:normAutofit/>
          </a:bodyPr>
          <a:lstStyle>
            <a:lvl1pPr marL="607906" indent="-379306" defTabSz="2431625">
              <a:lnSpc>
                <a:spcPct val="100000"/>
              </a:lnSpc>
              <a:buClrTx/>
              <a:buSzTx/>
              <a:buFontTx/>
              <a:buNone/>
              <a:defRPr sz="3600" b="1"/>
            </a:lvl1pPr>
            <a:lvl2pPr marL="1443264" indent="-865414" defTabSz="2431625">
              <a:lnSpc>
                <a:spcPct val="100000"/>
              </a:lnSpc>
              <a:buClrTx/>
              <a:buSzPts val="3600"/>
              <a:buFontTx/>
              <a:defRPr sz="3600" b="1"/>
            </a:lvl2pPr>
            <a:lvl3pPr marL="1900464" indent="-865414" defTabSz="2431625">
              <a:lnSpc>
                <a:spcPct val="100000"/>
              </a:lnSpc>
              <a:buClrTx/>
              <a:buSzPts val="3600"/>
              <a:buFontTx/>
              <a:defRPr sz="3600" b="1"/>
            </a:lvl3pPr>
            <a:lvl4pPr marL="2357664" indent="-865414" defTabSz="2431625">
              <a:lnSpc>
                <a:spcPct val="100000"/>
              </a:lnSpc>
              <a:buClrTx/>
              <a:buSzPts val="3600"/>
              <a:buFontTx/>
              <a:defRPr sz="3600" b="1"/>
            </a:lvl4pPr>
            <a:lvl5pPr marL="2814864" indent="-865414" defTabSz="2431625">
              <a:lnSpc>
                <a:spcPct val="100000"/>
              </a:lnSpc>
              <a:buClrTx/>
              <a:buSzPts val="3600"/>
              <a:buFontTx/>
              <a:defRPr sz="3600" b="1"/>
            </a:lvl5pPr>
          </a:lstStyle>
          <a:p>
            <a:pPr>
              <a:defRPr/>
            </a:pPr>
            <a:r>
              <a:rPr/>
              <a:t>Texte niveau 1</a:t>
            </a:r>
            <a:endParaRPr/>
          </a:p>
          <a:p>
            <a:pPr lvl="1">
              <a:defRPr/>
            </a:pPr>
            <a:r>
              <a:rPr/>
              <a:t>Texte niveau 2</a:t>
            </a:r>
            <a:endParaRPr/>
          </a:p>
          <a:p>
            <a:pPr lvl="2">
              <a:defRPr/>
            </a:pPr>
            <a:r>
              <a:rPr/>
              <a:t>Texte niveau 3</a:t>
            </a:r>
            <a:endParaRPr/>
          </a:p>
          <a:p>
            <a:pPr lvl="3">
              <a:defRPr/>
            </a:pPr>
            <a:r>
              <a:rPr/>
              <a:t>Texte niveau 4</a:t>
            </a:r>
            <a:endParaRPr/>
          </a:p>
          <a:p>
            <a:pPr lvl="4">
              <a:defRPr/>
            </a:pPr>
            <a:r>
              <a:rPr/>
              <a:t>Texte niveau 5</a:t>
            </a:r>
            <a:endParaRPr/>
          </a:p>
        </p:txBody>
      </p:sp>
      <p:sp>
        <p:nvSpPr>
          <p:cNvPr id="137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1193299" y="2602787"/>
            <a:ext cx="21730892" cy="4597163"/>
          </a:xfrm>
          <a:prstGeom prst="rect">
            <a:avLst/>
          </a:prstGeom>
        </p:spPr>
        <p:txBody>
          <a:bodyPr lIns="50244" tIns="50244" rIns="50244" bIns="50244" anchor="b"/>
          <a:lstStyle>
            <a:lvl1pPr defTabSz="2431625">
              <a:lnSpc>
                <a:spcPct val="80000"/>
              </a:lnSpc>
              <a:defRPr sz="11600"/>
            </a:lvl1pPr>
          </a:lstStyle>
          <a:p>
            <a:pPr>
              <a:defRPr/>
            </a:pPr>
            <a:r>
              <a:rPr/>
              <a:t>Texte du titre</a:t>
            </a:r>
            <a:endParaRPr/>
          </a:p>
        </p:txBody>
      </p:sp>
      <p:sp>
        <p:nvSpPr>
          <p:cNvPr id="138" name="Google Shape;16;p3"/>
          <p:cNvSpPr txBox="1">
            <a:spLocks noGrp="1"/>
          </p:cNvSpPr>
          <p:nvPr>
            <p:ph type="body" sz="quarter" idx="21"/>
          </p:nvPr>
        </p:nvSpPr>
        <p:spPr bwMode="auto">
          <a:xfrm>
            <a:off x="1188201" y="7200144"/>
            <a:ext cx="21730891" cy="1883967"/>
          </a:xfrm>
          <a:prstGeom prst="rect">
            <a:avLst/>
          </a:prstGeom>
        </p:spPr>
        <p:txBody>
          <a:bodyPr lIns="50244" tIns="50244" rIns="50244" bIns="50244">
            <a:normAutofit/>
          </a:bodyPr>
          <a:lstStyle/>
          <a:p>
            <a:pPr marL="607906" indent="-379306" defTabSz="2431625">
              <a:lnSpc>
                <a:spcPct val="100000"/>
              </a:lnSpc>
              <a:buClrTx/>
              <a:buSzTx/>
              <a:buFontTx/>
              <a:buNone/>
              <a:defRPr sz="5400" b="1"/>
            </a:pPr>
            <a:endParaRPr/>
          </a:p>
        </p:txBody>
      </p:sp>
      <p:sp>
        <p:nvSpPr>
          <p:cNvPr id="139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868884" y="13019515"/>
            <a:ext cx="367463" cy="359711"/>
          </a:xfrm>
          <a:prstGeom prst="rect">
            <a:avLst/>
          </a:prstGeom>
        </p:spPr>
        <p:txBody>
          <a:bodyPr lIns="50244" tIns="50244" rIns="50244" bIns="50244" anchor="b"/>
          <a:lstStyle>
            <a:lvl1pPr algn="ctr" defTabSz="2431625">
              <a:defRPr sz="1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3014662" y="2276132"/>
            <a:ext cx="18087976" cy="4722974"/>
          </a:xfrm>
          <a:prstGeom prst="rect">
            <a:avLst/>
          </a:prstGeom>
        </p:spPr>
        <p:txBody>
          <a:bodyPr lIns="90437" tIns="90437" rIns="90437" bIns="90437" anchor="b"/>
          <a:lstStyle>
            <a:lvl1pPr algn="ctr" defTabSz="1823720">
              <a:lnSpc>
                <a:spcPct val="90000"/>
              </a:lnSpc>
              <a:defRPr sz="11800">
                <a:latin typeface="Calibri Light"/>
                <a:ea typeface="Calibri Light"/>
                <a:cs typeface="Calibri Light"/>
              </a:defRPr>
            </a:lvl1pPr>
          </a:lstStyle>
          <a:p>
            <a:pPr>
              <a:defRPr/>
            </a:pPr>
            <a:r>
              <a:rPr/>
              <a:t>Texte du titre</a:t>
            </a:r>
            <a:endParaRPr/>
          </a:p>
        </p:txBody>
      </p:sp>
      <p:sp>
        <p:nvSpPr>
          <p:cNvPr id="147" name="Texte niveau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3014662" y="7181239"/>
            <a:ext cx="18087976" cy="3275307"/>
          </a:xfrm>
          <a:prstGeom prst="rect">
            <a:avLst/>
          </a:prstGeom>
        </p:spPr>
        <p:txBody>
          <a:bodyPr lIns="90437" tIns="90437" rIns="90437" bIns="90437">
            <a:normAutofit/>
          </a:bodyPr>
          <a:lstStyle>
            <a:lvl1pPr marL="0" indent="0" algn="ctr" defTabSz="1823720">
              <a:lnSpc>
                <a:spcPct val="90000"/>
              </a:lnSpc>
              <a:spcBef>
                <a:spcPts val="1900"/>
              </a:spcBef>
              <a:buClrTx/>
              <a:buSzTx/>
              <a:buFontTx/>
              <a:buNone/>
              <a:defRPr sz="4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0" indent="0" algn="ctr" defTabSz="1823720">
              <a:lnSpc>
                <a:spcPct val="90000"/>
              </a:lnSpc>
              <a:spcBef>
                <a:spcPts val="1900"/>
              </a:spcBef>
              <a:buClrTx/>
              <a:buSzTx/>
              <a:buFontTx/>
              <a:buNone/>
              <a:defRPr sz="4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0" indent="0" algn="ctr" defTabSz="1823720">
              <a:lnSpc>
                <a:spcPct val="90000"/>
              </a:lnSpc>
              <a:spcBef>
                <a:spcPts val="1900"/>
              </a:spcBef>
              <a:buClrTx/>
              <a:buSzTx/>
              <a:buFontTx/>
              <a:buNone/>
              <a:defRPr sz="4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0" indent="0" algn="ctr" defTabSz="1823720">
              <a:lnSpc>
                <a:spcPct val="90000"/>
              </a:lnSpc>
              <a:spcBef>
                <a:spcPts val="1900"/>
              </a:spcBef>
              <a:buClrTx/>
              <a:buSzTx/>
              <a:buFontTx/>
              <a:buNone/>
              <a:defRPr sz="4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0" indent="0" algn="ctr" defTabSz="1823720">
              <a:lnSpc>
                <a:spcPct val="90000"/>
              </a:lnSpc>
              <a:spcBef>
                <a:spcPts val="1900"/>
              </a:spcBef>
              <a:buClrTx/>
              <a:buSzTx/>
              <a:buFontTx/>
              <a:buNone/>
              <a:defRPr sz="4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</a:lstStyle>
          <a:p>
            <a:pPr>
              <a:defRPr/>
            </a:pPr>
            <a:r>
              <a:rPr/>
              <a:t>Texte niveau 1</a:t>
            </a:r>
            <a:endParaRPr/>
          </a:p>
          <a:p>
            <a:pPr lvl="1">
              <a:defRPr/>
            </a:pPr>
            <a:r>
              <a:rPr/>
              <a:t>Texte niveau 2</a:t>
            </a:r>
            <a:endParaRPr/>
          </a:p>
          <a:p>
            <a:pPr lvl="2">
              <a:defRPr/>
            </a:pPr>
            <a:r>
              <a:rPr/>
              <a:t>Texte niveau 3</a:t>
            </a:r>
            <a:endParaRPr/>
          </a:p>
          <a:p>
            <a:pPr lvl="3">
              <a:defRPr/>
            </a:pPr>
            <a:r>
              <a:rPr/>
              <a:t>Texte niveau 4</a:t>
            </a:r>
            <a:endParaRPr/>
          </a:p>
          <a:p>
            <a:pPr lvl="4">
              <a:defRPr/>
            </a:pPr>
            <a:r>
              <a:rPr/>
              <a:t>Texte niveau 5</a:t>
            </a:r>
            <a:endParaRPr/>
          </a:p>
        </p:txBody>
      </p:sp>
      <p:sp>
        <p:nvSpPr>
          <p:cNvPr id="148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1982439" y="12753340"/>
            <a:ext cx="476797" cy="474812"/>
          </a:xfrm>
          <a:prstGeom prst="rect">
            <a:avLst/>
          </a:prstGeom>
        </p:spPr>
        <p:txBody>
          <a:bodyPr lIns="90437" tIns="90437" rIns="90437" bIns="90437"/>
          <a:lstStyle>
            <a:lvl1pPr defTabSz="1823720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" name="Texte niveau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1188198" y="11786101"/>
            <a:ext cx="21730897" cy="629847"/>
          </a:xfrm>
          <a:prstGeom prst="rect">
            <a:avLst/>
          </a:prstGeom>
        </p:spPr>
        <p:txBody>
          <a:bodyPr lIns="45164" tIns="45164" rIns="45164" bIns="45164">
            <a:normAutofit/>
          </a:bodyPr>
          <a:lstStyle>
            <a:lvl1pPr marL="0" indent="607906" defTabSz="2431625">
              <a:lnSpc>
                <a:spcPct val="100000"/>
              </a:lnSpc>
              <a:buClrTx/>
              <a:buSzTx/>
              <a:buFontTx/>
              <a:buNone/>
              <a:defRPr sz="3600" b="1">
                <a:solidFill>
                  <a:srgbClr val="585858"/>
                </a:solidFill>
              </a:defRPr>
            </a:lvl1pPr>
            <a:lvl2pPr marL="1865206" indent="-685800" defTabSz="2431625">
              <a:lnSpc>
                <a:spcPct val="100000"/>
              </a:lnSpc>
              <a:buClrTx/>
              <a:buSzPts val="3600"/>
              <a:buFontTx/>
              <a:defRPr sz="3600" b="1">
                <a:solidFill>
                  <a:srgbClr val="585858"/>
                </a:solidFill>
              </a:defRPr>
            </a:lvl2pPr>
            <a:lvl3pPr marL="2322406" indent="-685800" defTabSz="2431625">
              <a:lnSpc>
                <a:spcPct val="100000"/>
              </a:lnSpc>
              <a:buClrTx/>
              <a:buSzPts val="3600"/>
              <a:buFontTx/>
              <a:defRPr sz="3600" b="1">
                <a:solidFill>
                  <a:srgbClr val="585858"/>
                </a:solidFill>
              </a:defRPr>
            </a:lvl3pPr>
            <a:lvl4pPr marL="2779606" indent="-685800" defTabSz="2431625">
              <a:lnSpc>
                <a:spcPct val="100000"/>
              </a:lnSpc>
              <a:buClrTx/>
              <a:buSzPts val="3600"/>
              <a:buFontTx/>
              <a:defRPr sz="3600" b="1">
                <a:solidFill>
                  <a:srgbClr val="585858"/>
                </a:solidFill>
              </a:defRPr>
            </a:lvl4pPr>
            <a:lvl5pPr marL="3236806" indent="-685800" defTabSz="2431625">
              <a:lnSpc>
                <a:spcPct val="100000"/>
              </a:lnSpc>
              <a:buClrTx/>
              <a:buSzPts val="3600"/>
              <a:buFontTx/>
              <a:defRPr sz="3600" b="1">
                <a:solidFill>
                  <a:srgbClr val="585858"/>
                </a:solidFill>
              </a:defRPr>
            </a:lvl5pPr>
          </a:lstStyle>
          <a:p>
            <a:pPr>
              <a:defRPr/>
            </a:pPr>
            <a:r>
              <a:rPr/>
              <a:t>Texte niveau 1</a:t>
            </a:r>
            <a:endParaRPr/>
          </a:p>
          <a:p>
            <a:pPr lvl="1">
              <a:defRPr/>
            </a:pPr>
            <a:r>
              <a:rPr/>
              <a:t>Texte niveau 2</a:t>
            </a:r>
            <a:endParaRPr/>
          </a:p>
          <a:p>
            <a:pPr lvl="2">
              <a:defRPr/>
            </a:pPr>
            <a:r>
              <a:rPr/>
              <a:t>Texte niveau 3</a:t>
            </a:r>
            <a:endParaRPr/>
          </a:p>
          <a:p>
            <a:pPr lvl="3">
              <a:defRPr/>
            </a:pPr>
            <a:r>
              <a:rPr/>
              <a:t>Texte niveau 4</a:t>
            </a:r>
            <a:endParaRPr/>
          </a:p>
          <a:p>
            <a:pPr lvl="4">
              <a:defRPr/>
            </a:pPr>
            <a:r>
              <a:rPr/>
              <a:t>Texte niveau 5</a:t>
            </a:r>
            <a:endParaRPr/>
          </a:p>
        </p:txBody>
      </p:sp>
      <p:sp>
        <p:nvSpPr>
          <p:cNvPr id="156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1193294" y="2602784"/>
            <a:ext cx="21730904" cy="4597166"/>
          </a:xfrm>
          <a:prstGeom prst="rect">
            <a:avLst/>
          </a:prstGeom>
        </p:spPr>
        <p:txBody>
          <a:bodyPr lIns="50244" tIns="50244" rIns="50244" bIns="50244" anchor="b"/>
          <a:lstStyle>
            <a:lvl1pPr defTabSz="2431625">
              <a:lnSpc>
                <a:spcPct val="80000"/>
              </a:lnSpc>
              <a:defRPr sz="11600"/>
            </a:lvl1pPr>
          </a:lstStyle>
          <a:p>
            <a:pPr>
              <a:defRPr/>
            </a:pPr>
            <a:r>
              <a:rPr/>
              <a:t>Texte du titre</a:t>
            </a:r>
            <a:endParaRPr/>
          </a:p>
        </p:txBody>
      </p:sp>
      <p:sp>
        <p:nvSpPr>
          <p:cNvPr id="157" name="Shape 22"/>
          <p:cNvSpPr>
            <a:spLocks noGrp="1"/>
          </p:cNvSpPr>
          <p:nvPr>
            <p:ph type="body" sz="quarter" idx="21"/>
          </p:nvPr>
        </p:nvSpPr>
        <p:spPr bwMode="auto">
          <a:xfrm>
            <a:off x="1188198" y="7200134"/>
            <a:ext cx="21730894" cy="1883980"/>
          </a:xfrm>
          <a:prstGeom prst="rect">
            <a:avLst/>
          </a:prstGeom>
          <a:ln w="25400"/>
        </p:spPr>
        <p:txBody>
          <a:bodyPr lIns="50244" tIns="50244" rIns="50244" bIns="50244">
            <a:normAutofit/>
          </a:bodyPr>
          <a:lstStyle/>
          <a:p>
            <a:pPr marL="990600" indent="-876299" defTabSz="2431625">
              <a:lnSpc>
                <a:spcPct val="114999"/>
              </a:lnSpc>
              <a:buClr>
                <a:srgbClr val="585858"/>
              </a:buClr>
              <a:buSzPts val="4600"/>
              <a:defRPr sz="4600">
                <a:solidFill>
                  <a:srgbClr val="585858"/>
                </a:solidFill>
              </a:defRPr>
            </a:pPr>
            <a:endParaRPr/>
          </a:p>
        </p:txBody>
      </p:sp>
      <p:sp>
        <p:nvSpPr>
          <p:cNvPr id="158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868884" y="13019515"/>
            <a:ext cx="367463" cy="359711"/>
          </a:xfrm>
          <a:prstGeom prst="rect">
            <a:avLst/>
          </a:prstGeom>
        </p:spPr>
        <p:txBody>
          <a:bodyPr lIns="50244" tIns="50244" rIns="50244" bIns="50244" anchor="b"/>
          <a:lstStyle>
            <a:lvl1pPr algn="ctr" defTabSz="2431625">
              <a:defRPr sz="1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2931201" y="12441743"/>
            <a:ext cx="862108" cy="865022"/>
          </a:xfrm>
          <a:prstGeom prst="rect">
            <a:avLst/>
          </a:prstGeom>
        </p:spPr>
        <p:txBody>
          <a:bodyPr lIns="241062" tIns="241062" rIns="241062" bIns="241062">
            <a:normAutofit/>
          </a:bodyPr>
          <a:lstStyle>
            <a:lvl1pPr defTabSz="2431625">
              <a:defRPr>
                <a:solidFill>
                  <a:srgbClr val="585858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822103" y="1229712"/>
            <a:ext cx="22473094" cy="1510505"/>
          </a:xfrm>
          <a:prstGeom prst="rect">
            <a:avLst/>
          </a:prstGeom>
        </p:spPr>
        <p:txBody>
          <a:bodyPr lIns="241062" tIns="241062" rIns="241062" bIns="241062"/>
          <a:lstStyle>
            <a:lvl1pPr defTabSz="2431625">
              <a:defRPr sz="7400"/>
            </a:lvl1pPr>
          </a:lstStyle>
          <a:p>
            <a:pPr>
              <a:defRPr/>
            </a:pPr>
            <a:r>
              <a:rPr/>
              <a:t>Texte du titre</a:t>
            </a:r>
            <a:endParaRPr/>
          </a:p>
        </p:txBody>
      </p:sp>
      <p:sp>
        <p:nvSpPr>
          <p:cNvPr id="173" name="Texte niveau 1…"/>
          <p:cNvSpPr txBox="1">
            <a:spLocks noGrp="1"/>
          </p:cNvSpPr>
          <p:nvPr>
            <p:ph type="body" idx="1"/>
          </p:nvPr>
        </p:nvSpPr>
        <p:spPr bwMode="auto">
          <a:xfrm>
            <a:off x="822103" y="3095612"/>
            <a:ext cx="22473094" cy="9010756"/>
          </a:xfrm>
          <a:prstGeom prst="rect">
            <a:avLst/>
          </a:prstGeom>
        </p:spPr>
        <p:txBody>
          <a:bodyPr lIns="241062" tIns="241062" rIns="241062" bIns="241062">
            <a:normAutofit/>
          </a:bodyPr>
          <a:lstStyle>
            <a:lvl1pPr marL="990600" indent="-876299" defTabSz="2431625">
              <a:lnSpc>
                <a:spcPct val="114999"/>
              </a:lnSpc>
              <a:buClr>
                <a:srgbClr val="585858"/>
              </a:buClr>
              <a:buSzPts val="4600"/>
              <a:defRPr sz="4600">
                <a:solidFill>
                  <a:srgbClr val="585858"/>
                </a:solidFill>
              </a:defRPr>
            </a:lvl1pPr>
            <a:lvl2pPr marL="1447800" indent="-876299" defTabSz="2431625">
              <a:lnSpc>
                <a:spcPct val="114999"/>
              </a:lnSpc>
              <a:buClr>
                <a:srgbClr val="585858"/>
              </a:buClr>
              <a:buSzPts val="4600"/>
              <a:defRPr sz="4600">
                <a:solidFill>
                  <a:srgbClr val="585858"/>
                </a:solidFill>
              </a:defRPr>
            </a:lvl2pPr>
            <a:lvl3pPr marL="1905000" indent="-876299" defTabSz="2431625">
              <a:lnSpc>
                <a:spcPct val="114999"/>
              </a:lnSpc>
              <a:buClr>
                <a:srgbClr val="585858"/>
              </a:buClr>
              <a:buSzPts val="4600"/>
              <a:defRPr sz="4600">
                <a:solidFill>
                  <a:srgbClr val="585858"/>
                </a:solidFill>
              </a:defRPr>
            </a:lvl3pPr>
            <a:lvl4pPr marL="2362199" indent="-876299" defTabSz="2431625">
              <a:lnSpc>
                <a:spcPct val="114999"/>
              </a:lnSpc>
              <a:buClr>
                <a:srgbClr val="585858"/>
              </a:buClr>
              <a:buSzPts val="4600"/>
              <a:defRPr sz="4600">
                <a:solidFill>
                  <a:srgbClr val="585858"/>
                </a:solidFill>
              </a:defRPr>
            </a:lvl4pPr>
            <a:lvl5pPr marL="2819400" indent="-876299" defTabSz="2431625">
              <a:lnSpc>
                <a:spcPct val="114999"/>
              </a:lnSpc>
              <a:buClr>
                <a:srgbClr val="585858"/>
              </a:buClr>
              <a:buSzPts val="4600"/>
              <a:defRPr sz="4600">
                <a:solidFill>
                  <a:srgbClr val="585858"/>
                </a:solidFill>
              </a:defRPr>
            </a:lvl5pPr>
          </a:lstStyle>
          <a:p>
            <a:pPr>
              <a:defRPr/>
            </a:pPr>
            <a:r>
              <a:rPr/>
              <a:t>Texte niveau 1</a:t>
            </a:r>
            <a:endParaRPr/>
          </a:p>
          <a:p>
            <a:pPr lvl="1">
              <a:defRPr/>
            </a:pPr>
            <a:r>
              <a:rPr/>
              <a:t>Texte niveau 2</a:t>
            </a:r>
            <a:endParaRPr/>
          </a:p>
          <a:p>
            <a:pPr lvl="2">
              <a:defRPr/>
            </a:pPr>
            <a:r>
              <a:rPr/>
              <a:t>Texte niveau 3</a:t>
            </a:r>
            <a:endParaRPr/>
          </a:p>
          <a:p>
            <a:pPr lvl="3">
              <a:defRPr/>
            </a:pPr>
            <a:r>
              <a:rPr/>
              <a:t>Texte niveau 4</a:t>
            </a:r>
            <a:endParaRPr/>
          </a:p>
          <a:p>
            <a:pPr lvl="4">
              <a:defRPr/>
            </a:pPr>
            <a:r>
              <a:rPr/>
              <a:t>Texte niveau 5</a:t>
            </a:r>
            <a:endParaRPr/>
          </a:p>
        </p:txBody>
      </p:sp>
      <p:sp>
        <p:nvSpPr>
          <p:cNvPr id="174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2931201" y="12441743"/>
            <a:ext cx="862108" cy="865022"/>
          </a:xfrm>
          <a:prstGeom prst="rect">
            <a:avLst/>
          </a:prstGeom>
        </p:spPr>
        <p:txBody>
          <a:bodyPr lIns="241062" tIns="241062" rIns="241062" bIns="241062">
            <a:normAutofit/>
          </a:bodyPr>
          <a:lstStyle>
            <a:lvl1pPr defTabSz="2431625">
              <a:defRPr>
                <a:solidFill>
                  <a:srgbClr val="585858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Google Shape;17;p16"/>
          <p:cNvSpPr/>
          <p:nvPr/>
        </p:nvSpPr>
        <p:spPr bwMode="auto">
          <a:xfrm>
            <a:off x="12060236" y="-332"/>
            <a:ext cx="12060239" cy="13679488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pPr>
            <a:endParaRPr/>
          </a:p>
        </p:txBody>
      </p:sp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700349" y="3279711"/>
            <a:ext cx="10670618" cy="3942279"/>
          </a:xfrm>
          <a:prstGeom prst="rect">
            <a:avLst/>
          </a:prstGeom>
        </p:spPr>
        <p:txBody>
          <a:bodyPr anchor="b"/>
          <a:lstStyle>
            <a:lvl1pPr algn="ctr">
              <a:defRPr sz="11000"/>
            </a:lvl1pPr>
          </a:lstStyle>
          <a:p>
            <a:pPr>
              <a:defRPr/>
            </a:pPr>
            <a:r>
              <a:rPr/>
              <a:t>Texte du titre</a:t>
            </a:r>
            <a:endParaRPr/>
          </a:p>
        </p:txBody>
      </p:sp>
      <p:sp>
        <p:nvSpPr>
          <p:cNvPr id="21" name="Texte niveau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700349" y="7454969"/>
            <a:ext cx="10670618" cy="328483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55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55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55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55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5500"/>
            </a:lvl5pPr>
          </a:lstStyle>
          <a:p>
            <a:pPr>
              <a:defRPr/>
            </a:pPr>
            <a:r>
              <a:rPr/>
              <a:t>Texte niveau 1</a:t>
            </a:r>
            <a:endParaRPr/>
          </a:p>
          <a:p>
            <a:pPr lvl="1">
              <a:defRPr/>
            </a:pPr>
            <a:r>
              <a:rPr/>
              <a:t>Texte niveau 2</a:t>
            </a:r>
            <a:endParaRPr/>
          </a:p>
          <a:p>
            <a:pPr lvl="2">
              <a:defRPr/>
            </a:pPr>
            <a:r>
              <a:rPr/>
              <a:t>Texte niveau 3</a:t>
            </a:r>
            <a:endParaRPr/>
          </a:p>
          <a:p>
            <a:pPr lvl="3">
              <a:defRPr/>
            </a:pPr>
            <a:r>
              <a:rPr/>
              <a:t>Texte niveau 4</a:t>
            </a:r>
            <a:endParaRPr/>
          </a:p>
          <a:p>
            <a:pPr lvl="4">
              <a:defRPr/>
            </a:pPr>
            <a:r>
              <a:rPr/>
              <a:t>Texte niveau 5</a:t>
            </a:r>
            <a:endParaRPr/>
          </a:p>
        </p:txBody>
      </p:sp>
      <p:sp>
        <p:nvSpPr>
          <p:cNvPr id="22" name="Google Shape;20;p16"/>
          <p:cNvSpPr txBox="1">
            <a:spLocks noGrp="1"/>
          </p:cNvSpPr>
          <p:nvPr>
            <p:ph type="body" sz="half" idx="21"/>
          </p:nvPr>
        </p:nvSpPr>
        <p:spPr bwMode="auto">
          <a:xfrm>
            <a:off x="13029646" y="1925727"/>
            <a:ext cx="10121421" cy="982737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1206001" indent="-904501">
              <a:defRPr>
                <a:latin typeface="Marianne ExtraBold"/>
                <a:ea typeface="Marianne ExtraBold"/>
                <a:cs typeface="Marianne ExtraBold"/>
              </a:defRPr>
            </a:pPr>
            <a:endParaRPr/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1658283" y="728305"/>
            <a:ext cx="20803911" cy="2644145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</a:lvl1pPr>
          </a:lstStyle>
          <a:p>
            <a:pPr>
              <a:defRPr/>
            </a:pPr>
            <a:r>
              <a:rPr/>
              <a:t>Texte du titre</a:t>
            </a:r>
            <a:endParaRPr/>
          </a:p>
        </p:txBody>
      </p:sp>
      <p:sp>
        <p:nvSpPr>
          <p:cNvPr id="31" name="Texte niveau 1…"/>
          <p:cNvSpPr txBox="1">
            <a:spLocks noGrp="1"/>
          </p:cNvSpPr>
          <p:nvPr>
            <p:ph type="body" idx="1"/>
          </p:nvPr>
        </p:nvSpPr>
        <p:spPr bwMode="auto">
          <a:xfrm>
            <a:off x="1658283" y="3641528"/>
            <a:ext cx="20803911" cy="8679234"/>
          </a:xfrm>
          <a:prstGeom prst="rect">
            <a:avLst/>
          </a:prstGeom>
        </p:spPr>
        <p:txBody>
          <a:bodyPr lIns="34275" tIns="34275" rIns="34275" bIns="34275">
            <a:normAutofit/>
          </a:bodyPr>
          <a:lstStyle>
            <a:lvl1pPr marL="1206001" indent="-837501">
              <a:lnSpc>
                <a:spcPct val="90000"/>
              </a:lnSpc>
              <a:spcBef>
                <a:spcPts val="2100"/>
              </a:spcBef>
              <a:buClr>
                <a:srgbClr val="000000"/>
              </a:buClr>
            </a:lvl1pPr>
            <a:lvl2pPr marL="2651290" indent="-1076788">
              <a:lnSpc>
                <a:spcPct val="90000"/>
              </a:lnSpc>
              <a:spcBef>
                <a:spcPts val="2100"/>
              </a:spcBef>
              <a:buClr>
                <a:srgbClr val="000000"/>
              </a:buClr>
            </a:lvl2pPr>
            <a:lvl3pPr marL="3857292" indent="-1076788">
              <a:lnSpc>
                <a:spcPct val="90000"/>
              </a:lnSpc>
              <a:spcBef>
                <a:spcPts val="2100"/>
              </a:spcBef>
              <a:buClr>
                <a:srgbClr val="000000"/>
              </a:buClr>
            </a:lvl3pPr>
            <a:lvl4pPr marL="5063295" indent="-1076788">
              <a:lnSpc>
                <a:spcPct val="90000"/>
              </a:lnSpc>
              <a:spcBef>
                <a:spcPts val="2100"/>
              </a:spcBef>
              <a:buClr>
                <a:srgbClr val="000000"/>
              </a:buClr>
            </a:lvl4pPr>
            <a:lvl5pPr marL="6269297" indent="-1076788">
              <a:lnSpc>
                <a:spcPct val="90000"/>
              </a:lnSpc>
              <a:spcBef>
                <a:spcPts val="2100"/>
              </a:spcBef>
              <a:buClr>
                <a:srgbClr val="000000"/>
              </a:buClr>
            </a:lvl5pPr>
          </a:lstStyle>
          <a:p>
            <a:pPr>
              <a:defRPr/>
            </a:pPr>
            <a:r>
              <a:rPr/>
              <a:t>Texte niveau 1</a:t>
            </a:r>
            <a:endParaRPr/>
          </a:p>
          <a:p>
            <a:pPr lvl="1">
              <a:defRPr/>
            </a:pPr>
            <a:r>
              <a:rPr/>
              <a:t>Texte niveau 2</a:t>
            </a:r>
            <a:endParaRPr/>
          </a:p>
          <a:p>
            <a:pPr lvl="2">
              <a:defRPr/>
            </a:pPr>
            <a:r>
              <a:rPr/>
              <a:t>Texte niveau 3</a:t>
            </a:r>
            <a:endParaRPr/>
          </a:p>
          <a:p>
            <a:pPr lvl="3">
              <a:defRPr/>
            </a:pPr>
            <a:r>
              <a:rPr/>
              <a:t>Texte niveau 4</a:t>
            </a:r>
            <a:endParaRPr/>
          </a:p>
          <a:p>
            <a:pPr lvl="4">
              <a:defRPr/>
            </a:pPr>
            <a:r>
              <a:rPr/>
              <a:t>Texte niveau 5</a:t>
            </a:r>
            <a:endParaRPr/>
          </a:p>
        </p:txBody>
      </p:sp>
      <p:sp>
        <p:nvSpPr>
          <p:cNvPr id="32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2013658" y="12817363"/>
            <a:ext cx="448534" cy="451449"/>
          </a:xfrm>
          <a:prstGeom prst="rect">
            <a:avLst/>
          </a:prstGeom>
        </p:spPr>
        <p:txBody>
          <a:bodyPr lIns="34275" tIns="34275" rIns="34275" bIns="34275"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TITLE_AND_BODY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874157" y="13038261"/>
            <a:ext cx="362872" cy="363365"/>
          </a:xfrm>
          <a:prstGeom prst="rect">
            <a:avLst/>
          </a:prstGeom>
        </p:spPr>
        <p:txBody>
          <a:bodyPr lIns="26798" tIns="26798" rIns="26798" bIns="26798" anchor="t"/>
          <a:lstStyle>
            <a:lvl1pPr algn="ctr">
              <a:defRPr sz="2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  <p:pic>
        <p:nvPicPr>
          <p:cNvPr id="40" name="Google Shape;30;p18" descr="Google Shape;30;p1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007017" y="12675565"/>
            <a:ext cx="3768063" cy="639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Texte niveau 1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1188357" y="11828289"/>
            <a:ext cx="21733559" cy="635287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 defTabSz="816564">
              <a:lnSpc>
                <a:spcPct val="100000"/>
              </a:lnSpc>
              <a:buClrTx/>
              <a:buSzTx/>
              <a:buFontTx/>
              <a:buNone/>
              <a:defRPr sz="3500" b="1"/>
            </a:lvl1pPr>
            <a:lvl2pPr marL="1055251" indent="-452250" defTabSz="816564">
              <a:lnSpc>
                <a:spcPct val="100000"/>
              </a:lnSpc>
              <a:buClrTx/>
              <a:buSzPts val="3500"/>
              <a:buFontTx/>
              <a:defRPr sz="3500" b="1"/>
            </a:lvl2pPr>
            <a:lvl3pPr marL="1658253" indent="-452250" defTabSz="816564">
              <a:lnSpc>
                <a:spcPct val="100000"/>
              </a:lnSpc>
              <a:buClrTx/>
              <a:buSzPts val="3500"/>
              <a:buFontTx/>
              <a:defRPr sz="3500" b="1"/>
            </a:lvl3pPr>
            <a:lvl4pPr marL="2261254" indent="-452250" defTabSz="816564">
              <a:lnSpc>
                <a:spcPct val="100000"/>
              </a:lnSpc>
              <a:buClrTx/>
              <a:buSzPts val="3500"/>
              <a:buFontTx/>
              <a:defRPr sz="3500" b="1"/>
            </a:lvl4pPr>
            <a:lvl5pPr marL="2864255" indent="-452251" defTabSz="816564">
              <a:lnSpc>
                <a:spcPct val="100000"/>
              </a:lnSpc>
              <a:buClrTx/>
              <a:buSzPts val="3500"/>
              <a:buFontTx/>
              <a:defRPr sz="3500" b="1"/>
            </a:lvl5pPr>
          </a:lstStyle>
          <a:p>
            <a:pPr>
              <a:defRPr/>
            </a:pPr>
            <a:r>
              <a:rPr/>
              <a:t>Auteur et date</a:t>
            </a:r>
            <a:endParaRPr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48" name="Titre de la présentation"/>
          <p:cNvSpPr txBox="1">
            <a:spLocks noGrp="1"/>
          </p:cNvSpPr>
          <p:nvPr>
            <p:ph type="title" hasCustomPrompt="1"/>
          </p:nvPr>
        </p:nvSpPr>
        <p:spPr bwMode="auto">
          <a:xfrm>
            <a:off x="1193459" y="2568134"/>
            <a:ext cx="21733559" cy="4635830"/>
          </a:xfrm>
          <a:prstGeom prst="rect">
            <a:avLst/>
          </a:prstGeom>
        </p:spPr>
        <p:txBody>
          <a:bodyPr anchor="b"/>
          <a:lstStyle>
            <a:lvl1pPr>
              <a:defRPr sz="11400" spc="-229"/>
            </a:lvl1pPr>
          </a:lstStyle>
          <a:p>
            <a:pPr>
              <a:defRPr/>
            </a:pPr>
            <a:r>
              <a:rPr/>
              <a:t>Titre de la présentation</a:t>
            </a:r>
            <a:endParaRPr/>
          </a:p>
        </p:txBody>
      </p:sp>
      <p:sp>
        <p:nvSpPr>
          <p:cNvPr id="49" name="Texte niveau 1…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188358" y="7203961"/>
            <a:ext cx="21733556" cy="1899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816564">
              <a:lnSpc>
                <a:spcPct val="100000"/>
              </a:lnSpc>
              <a:buClrTx/>
              <a:buSzTx/>
              <a:buFontTx/>
              <a:buNone/>
              <a:defRPr sz="5400" b="1">
                <a:latin typeface="Marianne ExtraBold"/>
                <a:ea typeface="Marianne ExtraBold"/>
                <a:cs typeface="Marianne ExtraBold"/>
              </a:defRPr>
            </a:lvl1pPr>
          </a:lstStyle>
          <a:p>
            <a:pPr>
              <a:defRPr/>
            </a:pPr>
            <a:r>
              <a:rPr/>
              <a:t>Sous-titre de la présentation</a:t>
            </a:r>
            <a:endParaRPr/>
          </a:p>
        </p:txBody>
      </p:sp>
      <p:sp>
        <p:nvSpPr>
          <p:cNvPr id="50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3015059" y="2238750"/>
            <a:ext cx="18090358" cy="4762493"/>
          </a:xfrm>
          <a:prstGeom prst="rect">
            <a:avLst/>
          </a:prstGeom>
        </p:spPr>
        <p:txBody>
          <a:bodyPr lIns="91437" tIns="91437" rIns="91437" bIns="91437" anchor="b"/>
          <a:lstStyle>
            <a:lvl1pPr algn="ctr" defTabSz="1809002">
              <a:lnSpc>
                <a:spcPct val="90000"/>
              </a:lnSpc>
              <a:defRPr sz="11800">
                <a:latin typeface="Calibri Light"/>
                <a:ea typeface="Calibri Light"/>
                <a:cs typeface="Calibri Light"/>
              </a:defRPr>
            </a:lvl1pPr>
          </a:lstStyle>
          <a:p>
            <a:pPr>
              <a:defRPr/>
            </a:pPr>
            <a:r>
              <a:rPr/>
              <a:t>Texte du titre</a:t>
            </a:r>
            <a:endParaRPr/>
          </a:p>
        </p:txBody>
      </p:sp>
      <p:sp>
        <p:nvSpPr>
          <p:cNvPr id="58" name="Texte niveau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3015059" y="7184897"/>
            <a:ext cx="18090358" cy="3302711"/>
          </a:xfrm>
          <a:prstGeom prst="rect">
            <a:avLst/>
          </a:prstGeom>
        </p:spPr>
        <p:txBody>
          <a:bodyPr lIns="91437" tIns="91437" rIns="91437" bIns="91437">
            <a:normAutofit/>
          </a:bodyPr>
          <a:lstStyle>
            <a:lvl1pPr marL="0" indent="0" algn="ctr" defTabSz="1809002">
              <a:spcBef>
                <a:spcPts val="19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</a:defRPr>
            </a:lvl1pPr>
            <a:lvl2pPr marL="0" indent="0" algn="ctr" defTabSz="1809002">
              <a:spcBef>
                <a:spcPts val="19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</a:defRPr>
            </a:lvl2pPr>
            <a:lvl3pPr marL="0" indent="0" algn="ctr" defTabSz="1809002">
              <a:spcBef>
                <a:spcPts val="19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</a:defRPr>
            </a:lvl3pPr>
            <a:lvl4pPr marL="0" indent="0" algn="ctr" defTabSz="1809002">
              <a:spcBef>
                <a:spcPts val="19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</a:defRPr>
            </a:lvl4pPr>
            <a:lvl5pPr marL="0" indent="0" algn="ctr" defTabSz="1809002">
              <a:spcBef>
                <a:spcPts val="19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</a:defRPr>
            </a:lvl5pPr>
          </a:lstStyle>
          <a:p>
            <a:pPr>
              <a:defRPr/>
            </a:pPr>
            <a:r>
              <a:rPr/>
              <a:t>Texte niveau 1</a:t>
            </a:r>
            <a:endParaRPr/>
          </a:p>
          <a:p>
            <a:pPr lvl="1">
              <a:defRPr/>
            </a:pPr>
            <a:r>
              <a:rPr/>
              <a:t>Texte niveau 2</a:t>
            </a:r>
            <a:endParaRPr/>
          </a:p>
          <a:p>
            <a:pPr lvl="2">
              <a:defRPr/>
            </a:pPr>
            <a:r>
              <a:rPr/>
              <a:t>Texte niveau 3</a:t>
            </a:r>
            <a:endParaRPr/>
          </a:p>
          <a:p>
            <a:pPr lvl="3">
              <a:defRPr/>
            </a:pPr>
            <a:r>
              <a:rPr/>
              <a:t>Texte niveau 4</a:t>
            </a:r>
            <a:endParaRPr/>
          </a:p>
          <a:p>
            <a:pPr lvl="4">
              <a:defRPr/>
            </a:pPr>
            <a:r>
              <a:rPr/>
              <a:t>Texte niveau 5</a:t>
            </a:r>
            <a:endParaRPr/>
          </a:p>
        </p:txBody>
      </p:sp>
      <p:sp>
        <p:nvSpPr>
          <p:cNvPr id="59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1970523" y="12806005"/>
            <a:ext cx="491671" cy="474010"/>
          </a:xfrm>
          <a:prstGeom prst="rect">
            <a:avLst/>
          </a:prstGeom>
        </p:spPr>
        <p:txBody>
          <a:bodyPr lIns="91437" tIns="91437" rIns="91437" bIns="91437"/>
          <a:lstStyle>
            <a:lvl1pPr defTabSz="1809002">
              <a:defRPr sz="23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Titre / sous-titre /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76209" y="12910465"/>
            <a:ext cx="544243" cy="640051"/>
          </a:xfrm>
          <a:prstGeom prst="rect">
            <a:avLst/>
          </a:prstGeom>
        </p:spPr>
        <p:txBody>
          <a:bodyPr/>
          <a:lstStyle>
            <a:lvl1pPr>
              <a:defRPr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854270" y="3320948"/>
            <a:ext cx="22222846" cy="6461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251251">
              <a:spcBef>
                <a:spcPts val="2100"/>
              </a:spcBef>
              <a:buClrTx/>
              <a:buSzTx/>
              <a:buFontTx/>
              <a:buNone/>
              <a:defRPr sz="3900" b="1">
                <a:solidFill>
                  <a:srgbClr val="808080"/>
                </a:solidFill>
                <a:latin typeface="Marianne"/>
                <a:ea typeface="Marianne"/>
                <a:cs typeface="Marianne"/>
              </a:defRPr>
            </a:lvl1pPr>
            <a:lvl2pPr marL="1759063" indent="-1058134">
              <a:spcBef>
                <a:spcPts val="2100"/>
              </a:spcBef>
              <a:buClrTx/>
              <a:buSzPts val="3900"/>
              <a:buFontTx/>
              <a:buAutoNum type="alphaLcPeriod"/>
              <a:defRPr sz="3900" b="1">
                <a:solidFill>
                  <a:srgbClr val="808080"/>
                </a:solidFill>
                <a:latin typeface="Marianne"/>
                <a:ea typeface="Marianne"/>
                <a:cs typeface="Marianne"/>
              </a:defRPr>
            </a:lvl2pPr>
            <a:lvl3pPr marL="2164689" indent="-884464">
              <a:spcBef>
                <a:spcPts val="2100"/>
              </a:spcBef>
              <a:buClrTx/>
              <a:buSzPts val="3900"/>
              <a:buFontTx/>
              <a:defRPr sz="3900" b="1">
                <a:solidFill>
                  <a:srgbClr val="808080"/>
                </a:solidFill>
                <a:latin typeface="Marianne"/>
                <a:ea typeface="Marianne"/>
                <a:cs typeface="Marianne"/>
              </a:defRPr>
            </a:lvl3pPr>
            <a:lvl4pPr marL="2621889" indent="-884464">
              <a:spcBef>
                <a:spcPts val="2100"/>
              </a:spcBef>
              <a:buClrTx/>
              <a:buSzPts val="3900"/>
              <a:buFontTx/>
              <a:defRPr sz="3900" b="1">
                <a:solidFill>
                  <a:srgbClr val="808080"/>
                </a:solidFill>
                <a:latin typeface="Marianne"/>
                <a:ea typeface="Marianne"/>
                <a:cs typeface="Marianne"/>
              </a:defRPr>
            </a:lvl4pPr>
            <a:lvl5pPr marL="3079089" indent="-884464">
              <a:spcBef>
                <a:spcPts val="2100"/>
              </a:spcBef>
              <a:buClrTx/>
              <a:buSzPts val="3900"/>
              <a:buFontTx/>
              <a:defRPr sz="3900" b="1">
                <a:solidFill>
                  <a:srgbClr val="808080"/>
                </a:solidFill>
                <a:latin typeface="Marianne"/>
                <a:ea typeface="Marianne"/>
                <a:cs typeface="Marianne"/>
              </a:defRPr>
            </a:lvl5pPr>
          </a:lstStyle>
          <a:p>
            <a:pPr>
              <a:defRPr/>
            </a:pPr>
            <a:r>
              <a:rPr/>
              <a:t>Sous-titre</a:t>
            </a:r>
            <a:endParaRPr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68" name="Titre"/>
          <p:cNvSpPr txBox="1"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/>
              <a:t>Titre</a:t>
            </a:r>
            <a:endParaRPr/>
          </a:p>
        </p:txBody>
      </p:sp>
      <p:sp>
        <p:nvSpPr>
          <p:cNvPr id="69" name="Espace réservé du texte 11"/>
          <p:cNvSpPr>
            <a:spLocks noGrp="1"/>
          </p:cNvSpPr>
          <p:nvPr>
            <p:ph type="body" idx="21" hasCustomPrompt="1"/>
          </p:nvPr>
        </p:nvSpPr>
        <p:spPr bwMode="auto">
          <a:xfrm>
            <a:off x="854268" y="4541623"/>
            <a:ext cx="22222106" cy="76604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/>
              <a:t>Texte de niveau 1</a:t>
            </a:r>
            <a:br>
              <a:rPr/>
            </a:br>
            <a:r>
              <a:rPr/>
              <a:t>Texte de niveau 2</a:t>
            </a:r>
            <a:br>
              <a:rPr/>
            </a:br>
            <a:r>
              <a:rPr/>
              <a:t>Texte de niveau 3</a:t>
            </a:r>
            <a:br>
              <a:rPr/>
            </a:br>
            <a:r>
              <a:rPr/>
              <a:t>Texte de niveau 4</a:t>
            </a:r>
            <a:br>
              <a:rPr/>
            </a:br>
            <a:r>
              <a:rPr/>
              <a:t>Texte de niveau 5</a:t>
            </a:r>
            <a:endParaRPr/>
          </a:p>
        </p:txBody>
      </p:sp>
      <p:sp>
        <p:nvSpPr>
          <p:cNvPr id="70" name="Connecteur droit 11"/>
          <p:cNvSpPr/>
          <p:nvPr/>
        </p:nvSpPr>
        <p:spPr bwMode="auto">
          <a:xfrm>
            <a:off x="854269" y="12724437"/>
            <a:ext cx="22222844" cy="1"/>
          </a:xfrm>
          <a:prstGeom prst="line">
            <a:avLst/>
          </a:prstGeom>
          <a:ln w="10160"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 sz="37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pPr>
            <a:endParaRPr/>
          </a:p>
        </p:txBody>
      </p:sp>
      <p:pic>
        <p:nvPicPr>
          <p:cNvPr id="71" name="Image 12" descr="Image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9699" y="287233"/>
            <a:ext cx="1424438" cy="1436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 13" descr="Imag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78014" y="478721"/>
            <a:ext cx="949626" cy="957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1_Titre, sous-titre, textes 3, et graphique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776209" y="12910465"/>
            <a:ext cx="544243" cy="640051"/>
          </a:xfrm>
          <a:prstGeom prst="rect">
            <a:avLst/>
          </a:prstGeom>
        </p:spPr>
        <p:txBody>
          <a:bodyPr/>
          <a:lstStyle>
            <a:lvl1pPr>
              <a:defRPr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  <p:sp>
        <p:nvSpPr>
          <p:cNvPr id="80" name="Texte niveau 1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16428997" y="4541623"/>
            <a:ext cx="6647376" cy="76604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Marianne"/>
                <a:ea typeface="Marianne"/>
                <a:cs typeface="Marianne"/>
              </a:defRPr>
            </a:lvl1pPr>
            <a:lvl2pPr>
              <a:defRPr>
                <a:latin typeface="Marianne"/>
                <a:ea typeface="Marianne"/>
                <a:cs typeface="Marianne"/>
              </a:defRPr>
            </a:lvl2pPr>
            <a:lvl3pPr>
              <a:defRPr>
                <a:latin typeface="Marianne"/>
                <a:ea typeface="Marianne"/>
                <a:cs typeface="Marianne"/>
              </a:defRPr>
            </a:lvl3pPr>
            <a:lvl4pPr>
              <a:defRPr>
                <a:latin typeface="Marianne"/>
                <a:ea typeface="Marianne"/>
                <a:cs typeface="Marianne"/>
              </a:defRPr>
            </a:lvl4pPr>
            <a:lvl5pPr>
              <a:defRPr>
                <a:latin typeface="Marianne"/>
                <a:ea typeface="Marianne"/>
                <a:cs typeface="Marianne"/>
              </a:defRPr>
            </a:lvl5pPr>
          </a:lstStyle>
          <a:p>
            <a:pPr>
              <a:defRPr/>
            </a:pPr>
            <a:r>
              <a:rPr/>
              <a:t>Texte de niveau 1</a:t>
            </a:r>
            <a:endParaRPr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81" name="Espace réservé du texte 7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854271" y="3320948"/>
            <a:ext cx="22222844" cy="6461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5825" defTabSz="603504">
              <a:spcBef>
                <a:spcPts val="1300"/>
              </a:spcBef>
              <a:buClrTx/>
              <a:buSzTx/>
              <a:buFontTx/>
              <a:buNone/>
              <a:defRPr sz="2550" b="1">
                <a:solidFill>
                  <a:srgbClr val="80808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/>
              <a:t>Sous-titre</a:t>
            </a:r>
            <a:endParaRPr/>
          </a:p>
        </p:txBody>
      </p:sp>
      <p:sp>
        <p:nvSpPr>
          <p:cNvPr id="82" name="Titre"/>
          <p:cNvSpPr txBox="1">
            <a:spLocks noGrp="1"/>
          </p:cNvSpPr>
          <p:nvPr>
            <p:ph type="title" hasCustomPrompt="1"/>
          </p:nvPr>
        </p:nvSpPr>
        <p:spPr bwMode="auto">
          <a:xfrm>
            <a:off x="854270" y="1815956"/>
            <a:ext cx="22223503" cy="1436144"/>
          </a:xfrm>
          <a:prstGeom prst="rect">
            <a:avLst/>
          </a:prstGeom>
        </p:spPr>
        <p:txBody>
          <a:bodyPr/>
          <a:lstStyle>
            <a:lvl1pPr>
              <a:defRPr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/>
              <a:t>Titre</a:t>
            </a:r>
            <a:endParaRPr/>
          </a:p>
        </p:txBody>
      </p:sp>
      <p:sp>
        <p:nvSpPr>
          <p:cNvPr id="83" name="Connecteur droit 10"/>
          <p:cNvSpPr/>
          <p:nvPr/>
        </p:nvSpPr>
        <p:spPr bwMode="auto">
          <a:xfrm>
            <a:off x="854269" y="12724437"/>
            <a:ext cx="22222844" cy="1"/>
          </a:xfrm>
          <a:prstGeom prst="line">
            <a:avLst/>
          </a:prstGeom>
          <a:ln w="10160"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 sz="37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pPr>
            <a:endParaRPr/>
          </a:p>
        </p:txBody>
      </p:sp>
      <p:pic>
        <p:nvPicPr>
          <p:cNvPr id="84" name="Image 12" descr="Image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9699" y="287233"/>
            <a:ext cx="1424438" cy="1436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Image 13" descr="Imag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78014" y="478721"/>
            <a:ext cx="949626" cy="957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1_Titre, sous-titre, textes 3, et graphique ">
    <p:bg>
      <p:bgPr shadeToTitle="0">
        <a:solidFill>
          <a:srgbClr val="FFFFFF">
            <a:alpha val="0"/>
          </a:srgb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2821774" y="12988439"/>
            <a:ext cx="252959" cy="317501"/>
          </a:xfrm>
          <a:prstGeom prst="rect">
            <a:avLst/>
          </a:prstGeom>
        </p:spPr>
        <p:txBody>
          <a:bodyPr lIns="0" tIns="0" rIns="0" bIns="0"/>
          <a:lstStyle>
            <a:lvl1pPr defTabSz="1823720">
              <a:defRPr sz="18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  <p:sp>
        <p:nvSpPr>
          <p:cNvPr id="93" name="Texte niveau 1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16426834" y="4559896"/>
            <a:ext cx="6646501" cy="75968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122763" defTabSz="2431566">
              <a:lnSpc>
                <a:spcPct val="100000"/>
              </a:lnSpc>
              <a:spcBef>
                <a:spcPts val="1100"/>
              </a:spcBef>
              <a:buClrTx/>
              <a:buSzTx/>
              <a:buFontTx/>
              <a:buNone/>
              <a:defRPr sz="3400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  <a:lvl2pPr marL="725756" indent="-485762" defTabSz="2431566">
              <a:lnSpc>
                <a:spcPct val="100000"/>
              </a:lnSpc>
              <a:spcBef>
                <a:spcPts val="1100"/>
              </a:spcBef>
              <a:buClrTx/>
              <a:buSzPct val="100000"/>
              <a:buFontTx/>
              <a:buChar char="•"/>
              <a:defRPr sz="3400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2pPr>
            <a:lvl3pPr marL="1077849" indent="-597861" defTabSz="2431566">
              <a:lnSpc>
                <a:spcPct val="100000"/>
              </a:lnSpc>
              <a:spcBef>
                <a:spcPts val="1100"/>
              </a:spcBef>
              <a:buClrTx/>
              <a:buSzPct val="100000"/>
              <a:buFontTx/>
              <a:buChar char="▪"/>
              <a:defRPr sz="3400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3pPr>
            <a:lvl4pPr marL="1497201" indent="-777218" defTabSz="2431566">
              <a:lnSpc>
                <a:spcPct val="100000"/>
              </a:lnSpc>
              <a:spcBef>
                <a:spcPts val="1100"/>
              </a:spcBef>
              <a:buClrTx/>
              <a:buSzPct val="100000"/>
              <a:buFontTx/>
              <a:buChar char="•"/>
              <a:defRPr sz="3400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4pPr>
            <a:lvl5pPr marL="1871551" indent="-863577" defTabSz="2431566">
              <a:lnSpc>
                <a:spcPct val="100000"/>
              </a:lnSpc>
              <a:spcBef>
                <a:spcPts val="1100"/>
              </a:spcBef>
              <a:buClrTx/>
              <a:buSzPct val="100000"/>
              <a:buFontTx/>
              <a:buChar char="▪"/>
              <a:defRPr sz="3400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5pPr>
          </a:lstStyle>
          <a:p>
            <a:pPr>
              <a:defRPr/>
            </a:pPr>
            <a:r>
              <a:rPr/>
              <a:t>Texte de niveau 1</a:t>
            </a:r>
            <a:endParaRPr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94" name="Espace réservé du texte 7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854156" y="3349351"/>
            <a:ext cx="22219921" cy="640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243156" defTabSz="2334304">
              <a:lnSpc>
                <a:spcPct val="100000"/>
              </a:lnSpc>
              <a:spcBef>
                <a:spcPts val="1900"/>
              </a:spcBef>
              <a:buClrTx/>
              <a:buSzTx/>
              <a:buFontTx/>
              <a:buNone/>
              <a:defRPr sz="3650" b="1">
                <a:solidFill>
                  <a:srgbClr val="80808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/>
              <a:t>Sous-titre</a:t>
            </a:r>
            <a:endParaRPr/>
          </a:p>
        </p:txBody>
      </p:sp>
      <p:sp>
        <p:nvSpPr>
          <p:cNvPr id="95" name="Titre"/>
          <p:cNvSpPr txBox="1">
            <a:spLocks noGrp="1"/>
          </p:cNvSpPr>
          <p:nvPr>
            <p:ph type="title" hasCustomPrompt="1"/>
          </p:nvPr>
        </p:nvSpPr>
        <p:spPr bwMode="auto">
          <a:xfrm>
            <a:off x="854156" y="1856848"/>
            <a:ext cx="22220576" cy="1424227"/>
          </a:xfrm>
          <a:prstGeom prst="rect">
            <a:avLst/>
          </a:prstGeom>
        </p:spPr>
        <p:txBody>
          <a:bodyPr lIns="90439" tIns="90439" rIns="90439" bIns="90439" anchor="ctr"/>
          <a:lstStyle>
            <a:lvl1pPr indent="19050" defTabSz="2431566">
              <a:lnSpc>
                <a:spcPct val="90000"/>
              </a:lnSpc>
              <a:defRPr sz="6400" b="1"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/>
              <a:t>Titre</a:t>
            </a:r>
            <a:endParaRPr/>
          </a:p>
        </p:txBody>
      </p:sp>
      <p:sp>
        <p:nvSpPr>
          <p:cNvPr id="96" name="Connecteur droit 10"/>
          <p:cNvSpPr/>
          <p:nvPr/>
        </p:nvSpPr>
        <p:spPr bwMode="auto">
          <a:xfrm>
            <a:off x="854154" y="12674814"/>
            <a:ext cx="22219921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0439" tIns="90439" rIns="90439" bIns="90439"/>
          <a:lstStyle/>
          <a:p>
            <a:pPr defTabSz="1823720"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pPr>
            <a:endParaRPr/>
          </a:p>
        </p:txBody>
      </p:sp>
      <p:pic>
        <p:nvPicPr>
          <p:cNvPr id="97" name="Image 12" descr="Image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9600" y="340809"/>
            <a:ext cx="1424251" cy="1424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 13" descr="Imag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77714" y="530709"/>
            <a:ext cx="949501" cy="94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822216" y="1183573"/>
            <a:ext cx="22476042" cy="1523137"/>
          </a:xfrm>
          <a:prstGeom prst="rect">
            <a:avLst/>
          </a:prstGeom>
          <a:ln w="12700">
            <a:miter lim="400000"/>
          </a:ln>
        </p:spPr>
        <p:txBody>
          <a:bodyPr lIns="91423" tIns="91423" rIns="91423" bIns="91423">
            <a:normAutofit/>
          </a:bodyPr>
          <a:lstStyle/>
          <a:p>
            <a:pPr>
              <a:defRPr/>
            </a:pPr>
            <a:r>
              <a:rPr/>
              <a:t>Texte du titre</a:t>
            </a:r>
            <a:endParaRPr/>
          </a:p>
        </p:txBody>
      </p:sp>
      <p:sp>
        <p:nvSpPr>
          <p:cNvPr id="3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3233603" y="12642672"/>
            <a:ext cx="562834" cy="565748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2600">
                <a:solidFill>
                  <a:schemeClr val="accent2">
                    <a:lumOff val="21764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  <p:sp>
        <p:nvSpPr>
          <p:cNvPr id="4" name="Texte niveau 1…"/>
          <p:cNvSpPr txBox="1">
            <a:spLocks noGrp="1"/>
          </p:cNvSpPr>
          <p:nvPr>
            <p:ph type="body" idx="1"/>
          </p:nvPr>
        </p:nvSpPr>
        <p:spPr bwMode="auto">
          <a:xfrm>
            <a:off x="1205864" y="3191510"/>
            <a:ext cx="21705571" cy="10486391"/>
          </a:xfrm>
          <a:prstGeom prst="rect">
            <a:avLst/>
          </a:prstGeom>
          <a:ln w="12700">
            <a:miter lim="400000"/>
          </a:ln>
        </p:spPr>
        <p:txBody>
          <a:bodyPr lIns="91423" tIns="91423" rIns="91423" bIns="91423"/>
          <a:lstStyle/>
          <a:p>
            <a:pPr>
              <a:defRPr/>
            </a:pPr>
            <a:r>
              <a:rPr/>
              <a:t>Texte niveau 1</a:t>
            </a:r>
            <a:endParaRPr/>
          </a:p>
          <a:p>
            <a:pPr lvl="1">
              <a:defRPr/>
            </a:pPr>
            <a:r>
              <a:rPr/>
              <a:t>Texte niveau 2</a:t>
            </a:r>
            <a:endParaRPr/>
          </a:p>
          <a:p>
            <a:pPr lvl="2">
              <a:defRPr/>
            </a:pPr>
            <a:r>
              <a:rPr/>
              <a:t>Texte niveau 3</a:t>
            </a:r>
            <a:endParaRPr/>
          </a:p>
          <a:p>
            <a:pPr lvl="3">
              <a:defRPr/>
            </a:pPr>
            <a:r>
              <a:rPr/>
              <a:t>Texte niveau 4</a:t>
            </a:r>
            <a:endParaRPr/>
          </a:p>
          <a:p>
            <a:pPr lvl="4">
              <a:defRPr/>
            </a:pPr>
            <a:r>
              <a:rPr/>
              <a:t>Texte niveau 5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5pPr>
      <a:lvl6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6pPr>
      <a:lvl7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7pPr>
      <a:lvl8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8pPr>
      <a:lvl9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0">
          <a:solidFill>
            <a:srgbClr val="000000"/>
          </a:solidFill>
          <a:latin typeface="+mj-lt"/>
          <a:ea typeface="+mj-ea"/>
          <a:cs typeface="+mj-cs"/>
        </a:defRPr>
      </a:lvl9pPr>
    </p:titleStyle>
    <p:bodyStyle>
      <a:lvl1pPr marL="457200" marR="0" indent="-342900" algn="l" defTabSz="914400">
        <a:lnSpc>
          <a:spcPct val="114998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defRPr sz="1800" b="0" i="0" u="none" strike="noStrike" cap="none" spc="0">
          <a:solidFill>
            <a:schemeClr val="accent2">
              <a:lumOff val="21764"/>
            </a:schemeClr>
          </a:solidFill>
          <a:latin typeface="+mj-lt"/>
          <a:ea typeface="+mj-ea"/>
          <a:cs typeface="+mj-cs"/>
        </a:defRPr>
      </a:lvl1pPr>
      <a:lvl2pPr marL="1005114" marR="0" indent="-408214" algn="l" defTabSz="914400">
        <a:lnSpc>
          <a:spcPct val="114998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defRPr sz="1800" b="0" i="0" u="none" strike="noStrike" cap="none" spc="0">
          <a:solidFill>
            <a:schemeClr val="accent2">
              <a:lumOff val="21764"/>
            </a:schemeClr>
          </a:solidFill>
          <a:latin typeface="+mj-lt"/>
          <a:ea typeface="+mj-ea"/>
          <a:cs typeface="+mj-cs"/>
        </a:defRPr>
      </a:lvl2pPr>
      <a:lvl3pPr marL="1462314" marR="0" indent="-408214" algn="l" defTabSz="914400">
        <a:lnSpc>
          <a:spcPct val="114998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defRPr sz="1800" b="0" i="0" u="none" strike="noStrike" cap="none" spc="0">
          <a:solidFill>
            <a:schemeClr val="accent2">
              <a:lumOff val="21764"/>
            </a:schemeClr>
          </a:solidFill>
          <a:latin typeface="+mj-lt"/>
          <a:ea typeface="+mj-ea"/>
          <a:cs typeface="+mj-cs"/>
        </a:defRPr>
      </a:lvl3pPr>
      <a:lvl4pPr marL="1919514" marR="0" indent="-408214" algn="l" defTabSz="914400">
        <a:lnSpc>
          <a:spcPct val="114998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defRPr sz="1800" b="0" i="0" u="none" strike="noStrike" cap="none" spc="0">
          <a:solidFill>
            <a:schemeClr val="accent2">
              <a:lumOff val="21764"/>
            </a:schemeClr>
          </a:solidFill>
          <a:latin typeface="+mj-lt"/>
          <a:ea typeface="+mj-ea"/>
          <a:cs typeface="+mj-cs"/>
        </a:defRPr>
      </a:lvl4pPr>
      <a:lvl5pPr marL="2376714" marR="0" indent="-408214" algn="l" defTabSz="914400">
        <a:lnSpc>
          <a:spcPct val="114998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defRPr sz="1800" b="0" i="0" u="none" strike="noStrike" cap="none" spc="0">
          <a:solidFill>
            <a:schemeClr val="accent2">
              <a:lumOff val="21764"/>
            </a:schemeClr>
          </a:solidFill>
          <a:latin typeface="+mj-lt"/>
          <a:ea typeface="+mj-ea"/>
          <a:cs typeface="+mj-cs"/>
        </a:defRPr>
      </a:lvl5pPr>
      <a:lvl6pPr marL="2833913" marR="0" indent="-408214" algn="l" defTabSz="914400">
        <a:lnSpc>
          <a:spcPct val="114998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defRPr sz="1800" b="0" i="0" u="none" strike="noStrike" cap="none" spc="0">
          <a:solidFill>
            <a:schemeClr val="accent2">
              <a:lumOff val="21764"/>
            </a:schemeClr>
          </a:solidFill>
          <a:latin typeface="+mj-lt"/>
          <a:ea typeface="+mj-ea"/>
          <a:cs typeface="+mj-cs"/>
        </a:defRPr>
      </a:lvl6pPr>
      <a:lvl7pPr marL="3291114" marR="0" indent="-408214" algn="l" defTabSz="914400">
        <a:lnSpc>
          <a:spcPct val="114998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defRPr sz="1800" b="0" i="0" u="none" strike="noStrike" cap="none" spc="0">
          <a:solidFill>
            <a:schemeClr val="accent2">
              <a:lumOff val="21764"/>
            </a:schemeClr>
          </a:solidFill>
          <a:latin typeface="+mj-lt"/>
          <a:ea typeface="+mj-ea"/>
          <a:cs typeface="+mj-cs"/>
        </a:defRPr>
      </a:lvl7pPr>
      <a:lvl8pPr marL="3748314" marR="0" indent="-408214" algn="l" defTabSz="914400">
        <a:lnSpc>
          <a:spcPct val="114998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defRPr sz="1800" b="0" i="0" u="none" strike="noStrike" cap="none" spc="0">
          <a:solidFill>
            <a:schemeClr val="accent2">
              <a:lumOff val="21764"/>
            </a:schemeClr>
          </a:solidFill>
          <a:latin typeface="+mj-lt"/>
          <a:ea typeface="+mj-ea"/>
          <a:cs typeface="+mj-cs"/>
        </a:defRPr>
      </a:lvl8pPr>
      <a:lvl9pPr marL="4205514" marR="0" indent="-408214" algn="l" defTabSz="914400">
        <a:lnSpc>
          <a:spcPct val="114998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defRPr sz="1800" b="0" i="0" u="none" strike="noStrike" cap="none" spc="0">
          <a:solidFill>
            <a:schemeClr val="accent2">
              <a:lumOff val="21764"/>
            </a:schemeClr>
          </a:solidFill>
          <a:latin typeface="+mj-lt"/>
          <a:ea typeface="+mj-ea"/>
          <a:cs typeface="+mj-cs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6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png"/><Relationship Id="rId6" Type="http://schemas.openxmlformats.org/officeDocument/2006/relationships/image" Target="../media/image7.png"/><Relationship Id="rId7" Type="http://schemas.openxmlformats.org/officeDocument/2006/relationships/hyperlink" Target="https://messervices.cyber.gouv.fr/?mtm_campaign=2025-kit-com-msc" TargetMode="Externa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hyperlink" Target="https://messervices.cyber.gouv.fr/?mtm_campaign=2025-kit-com-msc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media1.svg"/><Relationship Id="rId5" Type="http://schemas.openxmlformats.org/officeDocument/2006/relationships/image" Target="../media/image7.png"/><Relationship Id="rId6" Type="http://schemas.openxmlformats.org/officeDocument/2006/relationships/hyperlink" Target="https://messervices.cyber.gouv.fr/cyberdepart?mtm_campaign=2025-kit-com-cyber-depart" TargetMode="Externa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8.png"/><Relationship Id="rId9" Type="http://schemas.openxmlformats.org/officeDocument/2006/relationships/image" Target="../media/image15.png"/><Relationship Id="rId10" Type="http://schemas.openxmlformats.org/officeDocument/2006/relationships/image" Target="../media/image20.png"/><Relationship Id="rId11" Type="http://schemas.openxmlformats.org/officeDocument/2006/relationships/image" Target="../media/image7.png"/><Relationship Id="rId12" Type="http://schemas.openxmlformats.org/officeDocument/2006/relationships/hyperlink" Target="https://messervices.cyber.gouv.fr/catalogue/?mtm_campaign=2025-kit-com-catalogue" TargetMode="Externa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motif, habits, tissu, Motif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0" t="59" r="-81" b="26027"/>
          <a:stretch/>
        </p:blipFill>
        <p:spPr bwMode="auto">
          <a:xfrm>
            <a:off x="-723" y="2609629"/>
            <a:ext cx="24136813" cy="11133249"/>
          </a:xfrm>
          <a:prstGeom prst="rect">
            <a:avLst/>
          </a:prstGeom>
        </p:spPr>
      </p:pic>
      <p:pic>
        <p:nvPicPr>
          <p:cNvPr id="185" name="Image 8" descr="Imag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00" y="411393"/>
            <a:ext cx="3707432" cy="1782597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ZoneTexte 10"/>
          <p:cNvSpPr txBox="1"/>
          <p:nvPr/>
        </p:nvSpPr>
        <p:spPr bwMode="auto">
          <a:xfrm>
            <a:off x="1085683" y="4530756"/>
            <a:ext cx="21832632" cy="3231231"/>
          </a:xfrm>
          <a:prstGeom prst="rect">
            <a:avLst/>
          </a:prstGeom>
          <a:ln w="12700">
            <a:miter lim="400000"/>
          </a:ln>
        </p:spPr>
        <p:txBody>
          <a:bodyPr lIns="91436" tIns="91436" rIns="91436" bIns="91436" anchor="t">
            <a:spAutoFit/>
          </a:bodyPr>
          <a:lstStyle>
            <a:lvl1pPr defTabSz="1828800">
              <a:defRPr sz="10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r-FR" sz="100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Marianne ExtraBold"/>
                <a:ea typeface="Marianne ExtraBold"/>
                <a:cs typeface="Marianne ExtraBold"/>
              </a:rPr>
              <a:t>Découvrez</a:t>
            </a:r>
            <a:endParaRPr lang="fr-FR" sz="10000" b="1" i="0" u="none" strike="noStrike" cap="none" spc="0">
              <a:ln>
                <a:noFill/>
              </a:ln>
              <a:solidFill>
                <a:srgbClr val="FFFFFF"/>
              </a:solidFill>
              <a:latin typeface="Marianne ExtraBold"/>
              <a:ea typeface="Marianne ExtraBold"/>
              <a:cs typeface="Marianne ExtraBold"/>
            </a:endParaRPr>
          </a:p>
          <a:p>
            <a:pPr>
              <a:defRPr/>
            </a:pPr>
            <a:r>
              <a:rPr lang="fr-FR" sz="100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Marianne ExtraBold"/>
                <a:ea typeface="Marianne ExtraBold"/>
                <a:cs typeface="Marianne ExtraBold"/>
              </a:rPr>
              <a:t>MesServicesCyber</a:t>
            </a:r>
            <a:endParaRPr lang="fr-FR" sz="10000"/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4593611" y="5989230"/>
            <a:ext cx="8262440" cy="436747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ZoneTexte 8"/>
          <p:cNvSpPr txBox="1"/>
          <p:nvPr/>
        </p:nvSpPr>
        <p:spPr bwMode="auto">
          <a:xfrm>
            <a:off x="1015998" y="8461602"/>
            <a:ext cx="12659944" cy="2774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r>
              <a:rPr lang="fr-FR" sz="4400" b="1">
                <a:solidFill>
                  <a:schemeClr val="bg1"/>
                </a:solidFill>
                <a:latin typeface="Marianne ExtraBold"/>
                <a:ea typeface="Marianne ExtraBold"/>
                <a:cs typeface="Marianne ExtraBold"/>
              </a:rPr>
              <a:t>La plateforme publique des services et ressources</a:t>
            </a:r>
            <a:r>
              <a:rPr lang="fr-FR" sz="4400">
                <a:solidFill>
                  <a:schemeClr val="bg1"/>
                </a:solidFill>
                <a:latin typeface="Marianne ExtraBold"/>
                <a:ea typeface="Marianne ExtraBold"/>
                <a:cs typeface="Marianne ExtraBold"/>
              </a:rPr>
              <a:t> </a:t>
            </a:r>
            <a:r>
              <a:rPr lang="fr-FR" sz="4400" b="1" i="0" u="none" strike="noStrike" cap="none" spc="0">
                <a:ln>
                  <a:noFill/>
                </a:ln>
                <a:solidFill>
                  <a:schemeClr val="bg1"/>
                </a:solidFill>
                <a:latin typeface="Marianne ExtraBold"/>
                <a:ea typeface="Marianne ExtraBold"/>
                <a:cs typeface="Marianne ExtraBold"/>
              </a:rPr>
              <a:t>cyber</a:t>
            </a:r>
            <a:r>
              <a:rPr lang="fr-FR" sz="4400" b="1" i="0" u="none" strike="noStrike" cap="none" spc="0">
                <a:ln>
                  <a:noFill/>
                </a:ln>
                <a:solidFill>
                  <a:schemeClr val="bg1"/>
                </a:solidFill>
                <a:latin typeface="Marianne Light"/>
                <a:ea typeface="Marianne Light"/>
                <a:cs typeface="Marianne Light"/>
              </a:rPr>
              <a:t> </a:t>
            </a:r>
            <a:r>
              <a:rPr lang="fr-FR" sz="4400" b="1" i="0" u="none" strike="noStrike" cap="none" spc="0">
                <a:ln>
                  <a:noFill/>
                </a:ln>
                <a:solidFill>
                  <a:schemeClr val="bg1"/>
                </a:solidFill>
                <a:latin typeface="Marianne ExtraBold"/>
                <a:ea typeface="Marianne ExtraBold"/>
                <a:cs typeface="Marianne ExtraBold"/>
              </a:rPr>
              <a:t>pour vous aider, </a:t>
            </a:r>
            <a:r>
              <a:rPr lang="fr-FR" sz="4400" b="1" i="0" u="none" strike="noStrike" cap="none" spc="0">
                <a:ln>
                  <a:noFill/>
                </a:ln>
                <a:solidFill>
                  <a:schemeClr val="bg1"/>
                </a:solidFill>
                <a:latin typeface="Marianne Light"/>
                <a:ea typeface="Marianne Light"/>
                <a:cs typeface="Marianne Light"/>
              </a:rPr>
              <a:t>proposée par l’Agence nationale de la sécurité des systèmes d’information.</a:t>
            </a:r>
            <a:endParaRPr lang="fr-FR" sz="4600" b="1" i="0" u="none" strike="noStrike" cap="none" spc="0">
              <a:ln>
                <a:noFill/>
              </a:ln>
              <a:solidFill>
                <a:schemeClr val="bg1"/>
              </a:solidFill>
              <a:latin typeface="Marianne Light"/>
              <a:ea typeface="Marianne Light"/>
              <a:cs typeface="Marianne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32029321" name="Image 4" descr="Une image contenant motif, papier d’emballage, conception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19587" t="-175" r="-153" b="-75"/>
          <a:stretch/>
        </p:blipFill>
        <p:spPr bwMode="auto">
          <a:xfrm>
            <a:off x="13404690" y="-6894"/>
            <a:ext cx="10688478" cy="13712079"/>
          </a:xfrm>
          <a:prstGeom prst="rect">
            <a:avLst/>
          </a:prstGeom>
        </p:spPr>
      </p:pic>
      <p:pic>
        <p:nvPicPr>
          <p:cNvPr id="1607618417" name="Frame 5621_jauneprimaire.png" descr="Frame 5621_jauneprimaire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664183" y="3051405"/>
            <a:ext cx="8207629" cy="7277432"/>
          </a:xfrm>
          <a:prstGeom prst="rect">
            <a:avLst/>
          </a:prstGeom>
          <a:ln w="12700">
            <a:miter lim="400000"/>
          </a:ln>
        </p:spPr>
      </p:pic>
      <p:sp>
        <p:nvSpPr>
          <p:cNvPr id="1635797597" name="ZoneTexte 7"/>
          <p:cNvSpPr txBox="1"/>
          <p:nvPr/>
        </p:nvSpPr>
        <p:spPr bwMode="auto">
          <a:xfrm flipH="0" flipV="0">
            <a:off x="1388341" y="5074394"/>
            <a:ext cx="9802733" cy="39149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 marL="438079" indent="-438079" algn="l">
              <a:lnSpc>
                <a:spcPct val="100000"/>
              </a:lnSpc>
              <a:spcBef>
                <a:spcPts val="2833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sz="3600">
                <a:latin typeface="Marianne Light"/>
                <a:cs typeface="Segoe UI"/>
              </a:rPr>
              <a:t>Gérez votre </a:t>
            </a:r>
            <a:r>
              <a:rPr lang="fr-FR" sz="3600">
                <a:latin typeface="Marianne ExtraBold"/>
                <a:ea typeface="Marianne ExtraBold"/>
                <a:cs typeface="Marianne ExtraBold"/>
              </a:rPr>
              <a:t>profil ANSSI​</a:t>
            </a:r>
            <a:endParaRPr sz="3600"/>
          </a:p>
          <a:p>
            <a:pPr marL="438079" indent="-438079" algn="l">
              <a:lnSpc>
                <a:spcPct val="100000"/>
              </a:lnSpc>
              <a:spcBef>
                <a:spcPts val="2833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3600" b="0" i="0" u="none" strike="noStrike" cap="none" spc="0">
                <a:ln>
                  <a:noFill/>
                </a:ln>
                <a:solidFill>
                  <a:schemeClr val="accent2">
                    <a:lumOff val="-2588"/>
                  </a:schemeClr>
                </a:solidFill>
                <a:latin typeface="Marianne ExtraBold"/>
                <a:ea typeface="Marianne ExtraBold"/>
                <a:cs typeface="Marianne ExtraBold"/>
              </a:rPr>
              <a:t>Enregistrez vos favoris </a:t>
            </a:r>
            <a:endParaRPr sz="3600">
              <a:latin typeface="Marianne ExtraBold"/>
              <a:cs typeface="Marianne ExtraBold"/>
            </a:endParaRPr>
          </a:p>
          <a:p>
            <a:pPr marL="438079" indent="-438079" algn="l">
              <a:lnSpc>
                <a:spcPct val="100000"/>
              </a:lnSpc>
              <a:spcBef>
                <a:spcPts val="2833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3600">
                <a:latin typeface="Marianne ExtraBold"/>
                <a:ea typeface="Marianne ExtraBold"/>
                <a:cs typeface="Marianne ExtraBold"/>
              </a:rPr>
              <a:t>Comparez-vous</a:t>
            </a:r>
            <a:r>
              <a:rPr lang="en-US" sz="3600">
                <a:latin typeface="Marianne Light"/>
                <a:cs typeface="Segoe UI"/>
              </a:rPr>
              <a:t> avec </a:t>
            </a:r>
            <a:r>
              <a:rPr lang="en-US" sz="3600">
                <a:latin typeface="Marianne Light"/>
                <a:cs typeface="Segoe UI"/>
              </a:rPr>
              <a:t>d’autres</a:t>
            </a:r>
            <a:r>
              <a:rPr lang="en-US" sz="3600">
                <a:latin typeface="Marianne Light"/>
                <a:cs typeface="Segoe UI"/>
              </a:rPr>
              <a:t> </a:t>
            </a:r>
            <a:r>
              <a:rPr lang="en-US" sz="3600">
                <a:latin typeface="Marianne Light"/>
                <a:cs typeface="Segoe UI"/>
              </a:rPr>
              <a:t>entités</a:t>
            </a:r>
            <a:r>
              <a:rPr lang="en-US" sz="3600">
                <a:latin typeface="Marianne Light"/>
                <a:cs typeface="Segoe UI"/>
              </a:rPr>
              <a:t>​</a:t>
            </a:r>
            <a:endParaRPr sz="3600"/>
          </a:p>
          <a:p>
            <a:pPr marL="438079" indent="-438079" algn="l">
              <a:lnSpc>
                <a:spcPct val="100000"/>
              </a:lnSpc>
              <a:spcBef>
                <a:spcPts val="2833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3600">
                <a:latin typeface="Marianne ExtraBold"/>
                <a:ea typeface="Marianne ExtraBold"/>
                <a:cs typeface="Marianne ExtraBold"/>
              </a:rPr>
              <a:t>Découvrez des </a:t>
            </a:r>
            <a:r>
              <a:rPr lang="en-US" sz="3600">
                <a:latin typeface="Marianne ExtraBold"/>
                <a:ea typeface="Marianne ExtraBold"/>
                <a:cs typeface="Marianne ExtraBold"/>
              </a:rPr>
              <a:t>contacts utiles </a:t>
            </a:r>
            <a:r>
              <a:rPr lang="en-US" sz="3600" b="0">
                <a:latin typeface="Marianne Light"/>
                <a:ea typeface="Marianne Light"/>
                <a:cs typeface="Marianne Light"/>
              </a:rPr>
              <a:t>proche de vous</a:t>
            </a:r>
            <a:endParaRPr sz="3600">
              <a:latin typeface="Marianne Light"/>
              <a:cs typeface="Marianne Light"/>
            </a:endParaRPr>
          </a:p>
        </p:txBody>
      </p:sp>
      <p:sp>
        <p:nvSpPr>
          <p:cNvPr id="1273441702" name="Shape 135"/>
          <p:cNvSpPr txBox="1"/>
          <p:nvPr/>
        </p:nvSpPr>
        <p:spPr bwMode="auto">
          <a:xfrm flipH="0" flipV="0">
            <a:off x="1397250" y="948909"/>
            <a:ext cx="11416646" cy="2645767"/>
          </a:xfrm>
          <a:prstGeom prst="rect">
            <a:avLst/>
          </a:prstGeom>
          <a:ln w="12700">
            <a:miter lim="400000"/>
          </a:ln>
        </p:spPr>
        <p:txBody>
          <a:bodyPr lIns="133983" tIns="133983" rIns="133983" bIns="133983">
            <a:spAutoFit/>
          </a:bodyPr>
          <a:lstStyle>
            <a:lvl1pPr defTabSz="2431623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 sz="5200" b="0">
                <a:latin typeface="Marianne ExtraBold"/>
                <a:ea typeface="Marianne ExtraBold"/>
                <a:cs typeface="Marianne ExtraBold"/>
              </a:rPr>
              <a:t>Créez votre compte ANSSI pour une expérience enrichie et ne rater aucune nouveauté !</a:t>
            </a:r>
            <a:endParaRPr sz="5200" b="0">
              <a:latin typeface="Marianne ExtraBold"/>
              <a:cs typeface="Marianne Extra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90608109" name="Image 4" descr="Une image contenant motif, habits, tissu, Motif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0" t="59" r="-81" b="26027"/>
          <a:stretch/>
        </p:blipFill>
        <p:spPr bwMode="auto">
          <a:xfrm>
            <a:off x="-721" y="2609627"/>
            <a:ext cx="24136813" cy="11133249"/>
          </a:xfrm>
          <a:prstGeom prst="rect">
            <a:avLst/>
          </a:prstGeom>
        </p:spPr>
      </p:pic>
      <p:pic>
        <p:nvPicPr>
          <p:cNvPr id="986115036" name="Image 8" descr="Imag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5998" y="411391"/>
            <a:ext cx="3707430" cy="1782595"/>
          </a:xfrm>
          <a:prstGeom prst="rect">
            <a:avLst/>
          </a:prstGeom>
          <a:ln w="12700">
            <a:miter lim="400000"/>
          </a:ln>
        </p:spPr>
      </p:pic>
      <p:sp>
        <p:nvSpPr>
          <p:cNvPr id="736326718" name="ZoneTexte 10"/>
          <p:cNvSpPr txBox="1"/>
          <p:nvPr/>
        </p:nvSpPr>
        <p:spPr bwMode="auto">
          <a:xfrm flipH="0" flipV="0">
            <a:off x="1015997" y="3420941"/>
            <a:ext cx="22322544" cy="1189069"/>
          </a:xfrm>
          <a:prstGeom prst="rect">
            <a:avLst/>
          </a:prstGeom>
          <a:ln w="12700">
            <a:miter lim="400000"/>
          </a:ln>
        </p:spPr>
        <p:txBody>
          <a:bodyPr lIns="91434" tIns="91434" rIns="91434" bIns="91434" anchor="t">
            <a:spAutoFit/>
          </a:bodyPr>
          <a:lstStyle>
            <a:lvl1pPr defTabSz="1828800">
              <a:defRPr sz="10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z="66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Marianne ExtraBold"/>
                <a:ea typeface="Marianne ExtraBold"/>
                <a:cs typeface="Marianne ExtraBold"/>
              </a:rPr>
              <a:t>Rendez-vous sur MesServiceCyber !</a:t>
            </a:r>
            <a:endParaRPr lang="en-US" sz="6600" b="1" i="0" u="none" strike="noStrike" cap="none" spc="0">
              <a:ln>
                <a:noFill/>
              </a:ln>
              <a:solidFill>
                <a:srgbClr val="FFFFFF"/>
              </a:solidFill>
              <a:latin typeface="Marianne ExtraBold"/>
              <a:ea typeface="Marianne ExtraBold"/>
              <a:cs typeface="Marianne ExtraBold"/>
            </a:endParaRPr>
          </a:p>
        </p:txBody>
      </p:sp>
      <p:sp>
        <p:nvSpPr>
          <p:cNvPr id="1329550654" name="ZoneTexte 10"/>
          <p:cNvSpPr txBox="1"/>
          <p:nvPr/>
        </p:nvSpPr>
        <p:spPr bwMode="auto">
          <a:xfrm>
            <a:off x="1015998" y="11812565"/>
            <a:ext cx="19105950" cy="945234"/>
          </a:xfrm>
          <a:prstGeom prst="rect">
            <a:avLst/>
          </a:prstGeom>
          <a:ln w="12700">
            <a:miter lim="400000"/>
          </a:ln>
        </p:spPr>
        <p:txBody>
          <a:bodyPr lIns="91435" tIns="91435" rIns="91435" bIns="91435" anchor="t">
            <a:spAutoFit/>
          </a:bodyPr>
          <a:lstStyle>
            <a:lvl1pPr defTabSz="1828800">
              <a:defRPr sz="5000">
                <a:solidFill>
                  <a:srgbClr val="FFFFFF"/>
                </a:solidFill>
                <a:latin typeface="Marianne Medium"/>
                <a:ea typeface="Marianne Medium"/>
                <a:cs typeface="Marianne Medium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1169854214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9984765" y="5947277"/>
            <a:ext cx="4385006" cy="4338357"/>
          </a:xfrm>
          <a:prstGeom prst="rect">
            <a:avLst/>
          </a:prstGeom>
        </p:spPr>
      </p:pic>
      <p:pic>
        <p:nvPicPr>
          <p:cNvPr id="1259329270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8729755" y="10894172"/>
            <a:ext cx="6895026" cy="1148086"/>
          </a:xfrm>
          <a:prstGeom prst="rect">
            <a:avLst/>
          </a:prstGeom>
        </p:spPr>
      </p:pic>
      <p:sp>
        <p:nvSpPr>
          <p:cNvPr id="519015869" name="Shape 135"/>
          <p:cNvSpPr txBox="1"/>
          <p:nvPr/>
        </p:nvSpPr>
        <p:spPr bwMode="auto">
          <a:xfrm flipH="0" flipV="0">
            <a:off x="7385769" y="11060812"/>
            <a:ext cx="9585155" cy="816966"/>
          </a:xfrm>
          <a:prstGeom prst="rect">
            <a:avLst/>
          </a:prstGeom>
          <a:ln w="12700">
            <a:miter lim="400000"/>
          </a:ln>
        </p:spPr>
        <p:txBody>
          <a:bodyPr vertOverflow="overflow" horzOverflow="overflow" vert="horz" wrap="square" lIns="133983" tIns="133983" rIns="133983" bIns="133983" numCol="1" spcCol="0" rtlCol="0" fromWordArt="0" anchor="ctr" anchorCtr="0" forceAA="0" upright="0" compatLnSpc="0">
            <a:spAutoFit/>
          </a:bodyPr>
          <a:lstStyle>
            <a:lvl1pPr defTabSz="2431620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 algn="ctr">
              <a:defRPr/>
            </a:pPr>
            <a:r>
              <a:rPr lang="en-US" sz="3600" b="0" i="0" u="sng" strike="noStrike" cap="none" spc="0">
                <a:ln>
                  <a:noFill/>
                </a:ln>
                <a:solidFill>
                  <a:schemeClr val="hlink"/>
                </a:solidFill>
                <a:latin typeface="Marianne ExtraBold"/>
                <a:ea typeface="Marianne ExtraBold"/>
                <a:cs typeface="Marianne ExtraBold"/>
                <a:hlinkClick r:id="rId7" tooltip="https://messervices.cyber.gouv.fr/?mtm_campaign=2025-kit-com-msc"/>
              </a:rPr>
              <a:t>Accéder à MesServicesCyber</a:t>
            </a:r>
            <a:endParaRPr b="0">
              <a:solidFill>
                <a:schemeClr val="tx1"/>
              </a:solidFill>
              <a:latin typeface="Marianne ExtraBold"/>
              <a:ea typeface="Marianne ExtraBold"/>
              <a:cs typeface="Marianne Extra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6947359" name="Shape 135"/>
          <p:cNvSpPr txBox="1"/>
          <p:nvPr/>
        </p:nvSpPr>
        <p:spPr bwMode="auto">
          <a:xfrm flipH="0" flipV="0">
            <a:off x="1397250" y="5317902"/>
            <a:ext cx="9921525" cy="2645766"/>
          </a:xfrm>
          <a:prstGeom prst="rect">
            <a:avLst/>
          </a:prstGeom>
          <a:ln w="12700">
            <a:miter lim="400000"/>
          </a:ln>
        </p:spPr>
        <p:txBody>
          <a:bodyPr wrap="square" lIns="133983" tIns="133983" rIns="133983" bIns="133983">
            <a:spAutoFit/>
          </a:bodyPr>
          <a:lstStyle>
            <a:lvl1pPr defTabSz="2431620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 lang="en-US" sz="5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Marianne ExtraBold"/>
                <a:ea typeface="Marianne ExtraBold"/>
                <a:cs typeface="Marianne ExtraBold"/>
              </a:rPr>
              <a:t>Découvrez comment progresser en fonction de </a:t>
            </a:r>
            <a:endParaRPr lang="en-US" sz="5200" b="0" i="0" u="none" strike="noStrike" cap="none" spc="0">
              <a:ln>
                <a:noFill/>
              </a:ln>
              <a:solidFill>
                <a:srgbClr val="000000"/>
              </a:solidFill>
              <a:latin typeface="Marianne ExtraBold"/>
              <a:ea typeface="Marianne ExtraBold"/>
              <a:cs typeface="Marianne ExtraBold"/>
            </a:endParaRPr>
          </a:p>
          <a:p>
            <a:pPr>
              <a:defRPr/>
            </a:pPr>
            <a:r>
              <a:rPr lang="en-US" sz="5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Marianne ExtraBold"/>
                <a:ea typeface="Marianne ExtraBold"/>
                <a:cs typeface="Marianne ExtraBold"/>
              </a:rPr>
              <a:t>votre maturité cyber</a:t>
            </a:r>
            <a:endParaRPr sz="5200" b="0">
              <a:latin typeface="Marianne ExtraBold"/>
              <a:cs typeface="Marianne ExtraBold"/>
            </a:endParaRPr>
          </a:p>
        </p:txBody>
      </p:sp>
      <p:pic>
        <p:nvPicPr>
          <p:cNvPr id="194801922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567325" y="8360849"/>
            <a:ext cx="6895027" cy="1148086"/>
          </a:xfrm>
          <a:prstGeom prst="rect">
            <a:avLst/>
          </a:prstGeom>
        </p:spPr>
      </p:pic>
      <p:sp>
        <p:nvSpPr>
          <p:cNvPr id="2101508708" name="Shape 135"/>
          <p:cNvSpPr txBox="1"/>
          <p:nvPr/>
        </p:nvSpPr>
        <p:spPr bwMode="auto">
          <a:xfrm flipH="0" flipV="0">
            <a:off x="223338" y="8527488"/>
            <a:ext cx="9585155" cy="816966"/>
          </a:xfrm>
          <a:prstGeom prst="rect">
            <a:avLst/>
          </a:prstGeom>
          <a:ln w="12700">
            <a:miter lim="400000"/>
          </a:ln>
        </p:spPr>
        <p:txBody>
          <a:bodyPr vertOverflow="overflow" horzOverflow="overflow" vert="horz" wrap="square" lIns="133983" tIns="133983" rIns="133983" bIns="133983" numCol="1" spcCol="0" rtlCol="0" fromWordArt="0" anchor="ctr" anchorCtr="0" forceAA="0" upright="0" compatLnSpc="0">
            <a:spAutoFit/>
          </a:bodyPr>
          <a:lstStyle>
            <a:lvl1pPr defTabSz="2431620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 algn="ctr">
              <a:defRPr/>
            </a:pPr>
            <a:r>
              <a:rPr lang="en-US" sz="3600" b="0" i="0" u="sng" strike="noStrike" cap="none" spc="0">
                <a:ln>
                  <a:noFill/>
                </a:ln>
                <a:solidFill>
                  <a:schemeClr val="hlink"/>
                </a:solidFill>
                <a:latin typeface="Marianne ExtraBold"/>
                <a:ea typeface="Marianne ExtraBold"/>
                <a:cs typeface="Marianne ExtraBold"/>
                <a:hlinkClick r:id="rId4" tooltip="https://messervices.cyber.gouv.fr/?mtm_campaign=2025-kit-com-msc"/>
              </a:rPr>
              <a:t>Accéder à MesServicesCyber</a:t>
            </a:r>
            <a:endParaRPr b="0">
              <a:solidFill>
                <a:schemeClr val="tx1"/>
              </a:solidFill>
              <a:latin typeface="Marianne ExtraBold"/>
              <a:ea typeface="Marianne ExtraBold"/>
              <a:cs typeface="Marianne ExtraBold"/>
            </a:endParaRPr>
          </a:p>
        </p:txBody>
      </p:sp>
      <p:pic>
        <p:nvPicPr>
          <p:cNvPr id="12055676" name="Image 5"/>
          <p:cNvPicPr>
            <a:picLocks noChangeAspect="1"/>
          </p:cNvPicPr>
          <p:nvPr/>
        </p:nvPicPr>
        <p:blipFill>
          <a:blip r:embed="rId5"/>
          <a:srcRect l="7925" t="0" r="10188" b="10311"/>
          <a:stretch/>
        </p:blipFill>
        <p:spPr bwMode="auto">
          <a:xfrm rot="0" flipH="0" flipV="0">
            <a:off x="10278405" y="3030678"/>
            <a:ext cx="13184898" cy="7863742"/>
          </a:xfrm>
          <a:prstGeom prst="rect">
            <a:avLst/>
          </a:prstGeom>
        </p:spPr>
      </p:pic>
      <p:pic>
        <p:nvPicPr>
          <p:cNvPr id="998060730" name=""/>
          <p:cNvPicPr>
            <a:picLocks noChangeAspect="1"/>
          </p:cNvPicPr>
          <p:nvPr/>
        </p:nvPicPr>
        <p:blipFill>
          <a:blip r:embed="rId6"/>
          <a:srcRect l="0" t="0" r="0" b="11167"/>
          <a:stretch/>
        </p:blipFill>
        <p:spPr bwMode="auto">
          <a:xfrm flipH="0" flipV="0">
            <a:off x="12567115" y="3612366"/>
            <a:ext cx="8924884" cy="5896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3155033" name="Shape 135"/>
          <p:cNvSpPr txBox="1"/>
          <p:nvPr/>
        </p:nvSpPr>
        <p:spPr bwMode="auto">
          <a:xfrm flipH="0" flipV="0">
            <a:off x="1426113" y="1004109"/>
            <a:ext cx="10042098" cy="2645766"/>
          </a:xfrm>
          <a:prstGeom prst="rect">
            <a:avLst/>
          </a:prstGeom>
          <a:ln w="12700">
            <a:miter lim="400000"/>
          </a:ln>
        </p:spPr>
        <p:txBody>
          <a:bodyPr wrap="square" lIns="133983" tIns="133983" rIns="133983" bIns="133983">
            <a:spAutoFit/>
          </a:bodyPr>
          <a:lstStyle>
            <a:lvl1pPr defTabSz="2431621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 lang="en-US" sz="5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Marianne ExtraBold"/>
                <a:ea typeface="Marianne ExtraBold"/>
                <a:cs typeface="Marianne ExtraBold"/>
              </a:rPr>
              <a:t>Testez la maturité cyber de votre organisation</a:t>
            </a:r>
            <a:endParaRPr lang="en-US" sz="5200" b="0" i="0" u="none" strike="noStrike" cap="none" spc="0">
              <a:ln>
                <a:noFill/>
              </a:ln>
              <a:solidFill>
                <a:srgbClr val="000000"/>
              </a:solidFill>
              <a:latin typeface="Marianne ExtraBold"/>
              <a:ea typeface="Marianne ExtraBold"/>
              <a:cs typeface="Marianne ExtraBold"/>
            </a:endParaRPr>
          </a:p>
          <a:p>
            <a:pPr>
              <a:defRPr/>
            </a:pPr>
            <a:r>
              <a:rPr lang="en-US" sz="5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Marianne ExtraBold"/>
                <a:ea typeface="Marianne ExtraBold"/>
                <a:cs typeface="Marianne ExtraBold"/>
              </a:rPr>
              <a:t>en 5mn et 6 questions</a:t>
            </a:r>
            <a:endParaRPr sz="5200" b="0">
              <a:latin typeface="Marianne ExtraBold"/>
              <a:cs typeface="Marianne ExtraBold"/>
            </a:endParaRPr>
          </a:p>
        </p:txBody>
      </p:sp>
      <p:sp>
        <p:nvSpPr>
          <p:cNvPr id="206611566" name=" 1570839422"/>
          <p:cNvSpPr/>
          <p:nvPr/>
        </p:nvSpPr>
        <p:spPr bwMode="auto">
          <a:xfrm flipH="0" flipV="0">
            <a:off x="1632206" y="10927023"/>
            <a:ext cx="9534385" cy="1402437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r>
              <a:rPr sz="3000" b="0">
                <a:latin typeface="Marianne"/>
                <a:ea typeface="Marianne"/>
                <a:cs typeface="Marianne"/>
              </a:rPr>
              <a:t>(</a:t>
            </a:r>
            <a:r>
              <a:rPr lang="en-US" sz="3000" b="0" i="0" u="none" strike="noStrike" cap="none" spc="0">
                <a:ln>
                  <a:noFill/>
                </a:ln>
                <a:solidFill>
                  <a:schemeClr val="accent2">
                    <a:lumOff val="-2588"/>
                  </a:schemeClr>
                </a:solidFill>
                <a:latin typeface="Marianne"/>
                <a:ea typeface="Marianne"/>
                <a:cs typeface="Marianne"/>
              </a:rPr>
              <a:t>ℹ️)</a:t>
            </a:r>
            <a:r>
              <a:rPr sz="2600" b="0">
                <a:latin typeface="Marianne"/>
                <a:ea typeface="Marianne"/>
                <a:cs typeface="Marianne"/>
              </a:rPr>
              <a:t> </a:t>
            </a:r>
            <a:r>
              <a:rPr sz="2800" b="0">
                <a:latin typeface="Marianne"/>
                <a:ea typeface="Marianne"/>
                <a:cs typeface="Marianne"/>
              </a:rPr>
              <a:t>L</a:t>
            </a:r>
            <a:r>
              <a:rPr sz="2800" b="0">
                <a:latin typeface="Marianne"/>
                <a:ea typeface="Marianne"/>
                <a:cs typeface="Marianne"/>
              </a:rPr>
              <a:t>e test de maturité cyber n’est pas un audit du niveau de sécurité du système d’information d’une organisation. </a:t>
            </a:r>
            <a:endParaRPr sz="2800" b="0">
              <a:latin typeface="Marianne"/>
              <a:cs typeface="Marianne"/>
            </a:endParaRPr>
          </a:p>
        </p:txBody>
      </p:sp>
      <p:sp>
        <p:nvSpPr>
          <p:cNvPr id="983287932" name=""/>
          <p:cNvSpPr txBox="1"/>
          <p:nvPr/>
        </p:nvSpPr>
        <p:spPr bwMode="auto">
          <a:xfrm flipH="0" flipV="0">
            <a:off x="14129278" y="548406"/>
            <a:ext cx="45720" cy="77760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cxnSp>
        <p:nvCxnSpPr>
          <p:cNvPr id="645082671" name=""/>
          <p:cNvCxnSpPr/>
          <p:nvPr/>
        </p:nvCxnSpPr>
        <p:spPr bwMode="auto">
          <a:xfrm flipH="0" flipV="0">
            <a:off x="11864647" y="892965"/>
            <a:ext cx="89293" cy="11459763"/>
          </a:xfrm>
          <a:prstGeom prst="lin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213097282" name="Shape 135"/>
          <p:cNvSpPr txBox="1"/>
          <p:nvPr/>
        </p:nvSpPr>
        <p:spPr bwMode="auto">
          <a:xfrm flipH="0" flipV="0">
            <a:off x="12562026" y="1007680"/>
            <a:ext cx="10686893" cy="2584805"/>
          </a:xfrm>
          <a:prstGeom prst="rect">
            <a:avLst/>
          </a:prstGeom>
          <a:ln w="12700">
            <a:miter lim="400000"/>
          </a:ln>
        </p:spPr>
        <p:txBody>
          <a:bodyPr wrap="square" lIns="133983" tIns="133983" rIns="133983" bIns="133983">
            <a:spAutoFit/>
          </a:bodyPr>
          <a:lstStyle>
            <a:lvl1pPr defTabSz="2431620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 lang="en-US"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Marianne ExtraBold"/>
                <a:ea typeface="Marianne ExtraBold"/>
                <a:cs typeface="Marianne ExtraBold"/>
              </a:rPr>
              <a:t>Selon le résultat,</a:t>
            </a:r>
            <a:r>
              <a:rPr lang="en-US"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Marianne ExtraBold"/>
                <a:ea typeface="Marianne ExtraBold"/>
                <a:cs typeface="Marianne ExtraBold"/>
              </a:rPr>
              <a:t> </a:t>
            </a:r>
            <a:r>
              <a:rPr lang="en-US"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Marianne ExtraBold"/>
                <a:ea typeface="Marianne ExtraBold"/>
                <a:cs typeface="Marianne ExtraBold"/>
              </a:rPr>
              <a:t>accédez à une sélection de</a:t>
            </a:r>
            <a:r>
              <a:rPr lang="en-US"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Marianne ExtraBold"/>
                <a:ea typeface="Marianne ExtraBold"/>
                <a:cs typeface="Marianne ExtraBold"/>
              </a:rPr>
              <a:t> services adaptés</a:t>
            </a:r>
            <a:endParaRPr sz="5000">
              <a:latin typeface="Marianne ExtraBold"/>
              <a:cs typeface="Marianne ExtraBold"/>
            </a:endParaRPr>
          </a:p>
          <a:p>
            <a:pPr>
              <a:defRPr/>
            </a:pPr>
            <a:endParaRPr sz="5200" b="0">
              <a:latin typeface="Marianne ExtraBold"/>
              <a:cs typeface="Marianne ExtraBold"/>
            </a:endParaRPr>
          </a:p>
        </p:txBody>
      </p:sp>
      <p:sp>
        <p:nvSpPr>
          <p:cNvPr id="281472261" name="ZoneTexte 7"/>
          <p:cNvSpPr txBox="1"/>
          <p:nvPr/>
        </p:nvSpPr>
        <p:spPr bwMode="auto">
          <a:xfrm flipH="0" flipV="0">
            <a:off x="13307378" y="5095337"/>
            <a:ext cx="7100254" cy="7928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 algn="l">
              <a:defRPr/>
            </a:pPr>
            <a:r>
              <a:rPr lang="fr-FR" sz="4600">
                <a:latin typeface="Marianne ExtraBold"/>
                <a:ea typeface="Marianne ExtraBold"/>
                <a:cs typeface="Marianne ExtraBold"/>
              </a:rPr>
              <a:t>Pour se</a:t>
            </a:r>
            <a:r>
              <a:rPr lang="fr-FR" sz="4600">
                <a:latin typeface="Marianne ExtraBold"/>
                <a:ea typeface="Marianne ExtraBold"/>
                <a:cs typeface="Marianne ExtraBold"/>
              </a:rPr>
              <a:t> </a:t>
            </a:r>
            <a:r>
              <a:rPr lang="fr-FR" sz="4600">
                <a:latin typeface="Marianne ExtraBold"/>
                <a:ea typeface="Marianne ExtraBold"/>
                <a:cs typeface="Marianne ExtraBold"/>
              </a:rPr>
              <a:t>lancer !</a:t>
            </a:r>
            <a:endParaRPr sz="4600">
              <a:latin typeface="Marianne ExtraBold"/>
              <a:cs typeface="Marianne ExtraBold"/>
            </a:endParaRPr>
          </a:p>
        </p:txBody>
      </p:sp>
      <p:pic>
        <p:nvPicPr>
          <p:cNvPr id="140214148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9056061" y="3839765"/>
            <a:ext cx="3967713" cy="3231437"/>
          </a:xfrm>
          <a:prstGeom prst="rect">
            <a:avLst/>
          </a:prstGeom>
        </p:spPr>
      </p:pic>
      <p:pic>
        <p:nvPicPr>
          <p:cNvPr id="9331856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9023280" y="7828359"/>
            <a:ext cx="3796022" cy="2890434"/>
          </a:xfrm>
          <a:prstGeom prst="rect">
            <a:avLst/>
          </a:prstGeom>
        </p:spPr>
      </p:pic>
      <p:sp>
        <p:nvSpPr>
          <p:cNvPr id="395048876" name=""/>
          <p:cNvSpPr/>
          <p:nvPr/>
        </p:nvSpPr>
        <p:spPr bwMode="auto">
          <a:xfrm flipH="0" flipV="0">
            <a:off x="12861794" y="3899295"/>
            <a:ext cx="10161978" cy="3171906"/>
          </a:xfrm>
          <a:prstGeom prst="rect">
            <a:avLst/>
          </a:prstGeom>
          <a:noFill/>
          <a:ln w="76199" cap="flat">
            <a:solidFill>
              <a:srgbClr val="FED98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sp>
      <p:sp>
        <p:nvSpPr>
          <p:cNvPr id="427108881" name="ZoneTexte 7"/>
          <p:cNvSpPr txBox="1"/>
          <p:nvPr/>
        </p:nvSpPr>
        <p:spPr bwMode="auto">
          <a:xfrm flipH="0" flipV="0">
            <a:off x="13301259" y="8783336"/>
            <a:ext cx="7106373" cy="792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 algn="l">
              <a:defRPr/>
            </a:pPr>
            <a:r>
              <a:rPr lang="fr-FR" sz="4600">
                <a:latin typeface="Marianne ExtraBold"/>
                <a:ea typeface="Marianne ExtraBold"/>
                <a:cs typeface="Marianne ExtraBold"/>
              </a:rPr>
              <a:t>Pour approfondir</a:t>
            </a:r>
            <a:endParaRPr sz="4600">
              <a:latin typeface="Marianne ExtraBold"/>
              <a:cs typeface="Marianne ExtraBold"/>
            </a:endParaRPr>
          </a:p>
        </p:txBody>
      </p:sp>
      <p:sp>
        <p:nvSpPr>
          <p:cNvPr id="2070624873" name=""/>
          <p:cNvSpPr/>
          <p:nvPr/>
        </p:nvSpPr>
        <p:spPr bwMode="auto">
          <a:xfrm flipH="0" flipV="0">
            <a:off x="12861794" y="7593805"/>
            <a:ext cx="10161978" cy="3171906"/>
          </a:xfrm>
          <a:prstGeom prst="rect">
            <a:avLst/>
          </a:prstGeom>
          <a:noFill/>
          <a:ln w="76199" cap="flat">
            <a:solidFill>
              <a:srgbClr val="FED98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sp>
      <p:pic>
        <p:nvPicPr>
          <p:cNvPr id="65619646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666685" y="4691701"/>
            <a:ext cx="9349638" cy="4794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8959610" name="Google Shape;86;p16"/>
          <p:cNvSpPr/>
          <p:nvPr/>
        </p:nvSpPr>
        <p:spPr bwMode="auto">
          <a:xfrm>
            <a:off x="13418753" y="0"/>
            <a:ext cx="10698544" cy="13677900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431620">
              <a:defRPr sz="2200">
                <a:solidFill>
                  <a:srgbClr val="5E5E5E"/>
                </a:solidFill>
                <a:latin typeface="Helvetica Neue"/>
                <a:ea typeface="Helvetica Neue"/>
                <a:cs typeface="Helvetica Neue"/>
              </a:defRPr>
            </a:pPr>
            <a:endParaRPr/>
          </a:p>
        </p:txBody>
      </p:sp>
      <p:sp>
        <p:nvSpPr>
          <p:cNvPr id="614272077" name="ZoneTexte 3"/>
          <p:cNvSpPr txBox="1"/>
          <p:nvPr/>
        </p:nvSpPr>
        <p:spPr bwMode="auto">
          <a:xfrm>
            <a:off x="1396756" y="1982799"/>
            <a:ext cx="11694656" cy="7775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947446369" name="Graphique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4386741" y="1980353"/>
            <a:ext cx="9251556" cy="6266880"/>
          </a:xfrm>
          <a:prstGeom prst="rect">
            <a:avLst/>
          </a:prstGeom>
        </p:spPr>
      </p:pic>
      <p:sp>
        <p:nvSpPr>
          <p:cNvPr id="2040260791" name=" 1570839422"/>
          <p:cNvSpPr/>
          <p:nvPr/>
        </p:nvSpPr>
        <p:spPr bwMode="auto">
          <a:xfrm flipH="0" flipV="0">
            <a:off x="1520383" y="6059746"/>
            <a:ext cx="11898726" cy="4432383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 marL="438076" marR="0" indent="-438076" algn="l">
              <a:lnSpc>
                <a:spcPct val="100000"/>
              </a:lnSpc>
              <a:spcBef>
                <a:spcPts val="2831"/>
              </a:spcBef>
              <a:spcAft>
                <a:spcPts val="2831"/>
              </a:spcAft>
              <a:buClrTx/>
              <a:buSzTx/>
              <a:buFont typeface="Arial"/>
              <a:buChar char="•"/>
              <a:defRPr/>
            </a:pPr>
            <a:r>
              <a:rPr lang="en-US" sz="3600" b="0" i="0" u="none" strike="noStrike" cap="none" spc="0">
                <a:ln>
                  <a:noFill/>
                </a:ln>
                <a:solidFill>
                  <a:srgbClr val="0D0C21"/>
                </a:solidFill>
                <a:latin typeface="Marianne ExtraBold"/>
                <a:ea typeface="Marianne ExtraBold"/>
                <a:cs typeface="Marianne ExtraBold"/>
              </a:rPr>
              <a:t>Rapide </a:t>
            </a:r>
            <a:r>
              <a:rPr lang="en-US" sz="3600" b="0" i="0" u="none" strike="noStrike" cap="none" spc="0">
                <a:ln>
                  <a:noFill/>
                </a:ln>
                <a:solidFill>
                  <a:srgbClr val="0D0C21"/>
                </a:solidFill>
                <a:latin typeface="Marianne Light"/>
                <a:ea typeface="Marianne Light"/>
                <a:cs typeface="Marianne Light"/>
              </a:rPr>
              <a:t>: en 1h seulement</a:t>
            </a:r>
            <a:endParaRPr lang="en-US" sz="3600" b="0" i="0" u="none" strike="noStrike" cap="none" spc="0">
              <a:ln>
                <a:noFill/>
              </a:ln>
              <a:solidFill>
                <a:srgbClr val="0D0C21"/>
              </a:solidFill>
              <a:latin typeface="Times New Roman"/>
              <a:cs typeface="Times New Roman"/>
            </a:endParaRPr>
          </a:p>
          <a:p>
            <a:pPr marL="438076" marR="0" indent="-438076" algn="l">
              <a:lnSpc>
                <a:spcPct val="100000"/>
              </a:lnSpc>
              <a:spcBef>
                <a:spcPts val="2831"/>
              </a:spcBef>
              <a:spcAft>
                <a:spcPts val="2831"/>
              </a:spcAft>
              <a:buClrTx/>
              <a:buSzTx/>
              <a:buFont typeface="Arial"/>
              <a:buChar char="•"/>
              <a:defRPr/>
            </a:pPr>
            <a:r>
              <a:rPr lang="en-US" sz="3600" b="0" i="0" u="none" strike="noStrike" cap="none" spc="0">
                <a:ln>
                  <a:noFill/>
                </a:ln>
                <a:solidFill>
                  <a:srgbClr val="0D0C21"/>
                </a:solidFill>
                <a:latin typeface="Marianne ExtraBold"/>
                <a:ea typeface="Marianne ExtraBold"/>
                <a:cs typeface="Marianne ExtraBold"/>
              </a:rPr>
              <a:t>Simple </a:t>
            </a:r>
            <a:r>
              <a:rPr lang="en-US" sz="3600" b="0" i="0" u="none" strike="noStrike" cap="none" spc="0">
                <a:ln>
                  <a:noFill/>
                </a:ln>
                <a:solidFill>
                  <a:srgbClr val="0D0C21"/>
                </a:solidFill>
                <a:latin typeface="Marianne Light"/>
                <a:ea typeface="Marianne Light"/>
                <a:cs typeface="Marianne Light"/>
              </a:rPr>
              <a:t>: dans vos locaux ou en visio.</a:t>
            </a:r>
            <a:endParaRPr sz="3600" b="0" i="0" u="none" strike="noStrike" cap="none" spc="0">
              <a:ln>
                <a:noFill/>
              </a:ln>
              <a:solidFill>
                <a:srgbClr val="0D0C21"/>
              </a:solidFill>
              <a:latin typeface="Marianne Light"/>
              <a:ea typeface="Marianne Light"/>
              <a:cs typeface="Marianne Light"/>
            </a:endParaRPr>
          </a:p>
          <a:p>
            <a:pPr marL="438076" marR="0" indent="-438076" algn="l">
              <a:lnSpc>
                <a:spcPct val="114999"/>
              </a:lnSpc>
              <a:spcBef>
                <a:spcPts val="2831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3600" b="0" i="0" u="none" strike="noStrike" cap="none" spc="0">
                <a:ln>
                  <a:noFill/>
                </a:ln>
                <a:solidFill>
                  <a:srgbClr val="0D0C21"/>
                </a:solidFill>
                <a:latin typeface="Marianne ExtraBold"/>
                <a:ea typeface="Marianne ExtraBold"/>
                <a:cs typeface="Marianne ExtraBold"/>
              </a:rPr>
              <a:t>Utile ! 6 recommandations prioritaires faciles à mettre en oeuvre</a:t>
            </a:r>
            <a:r>
              <a:rPr lang="en-US" sz="3600" b="0" i="0" u="none" strike="noStrike" cap="none" spc="0">
                <a:ln>
                  <a:noFill/>
                </a:ln>
                <a:solidFill>
                  <a:srgbClr val="0D0C21"/>
                </a:solidFill>
                <a:latin typeface="Marianne Light"/>
                <a:ea typeface="Marianne Light"/>
                <a:cs typeface="Marianne Light"/>
              </a:rPr>
              <a:t> pour se protéger contre les cyberattaques.</a:t>
            </a:r>
            <a:endParaRPr sz="3600">
              <a:solidFill>
                <a:srgbClr val="0D0C21"/>
              </a:solidFill>
            </a:endParaRPr>
          </a:p>
          <a:p>
            <a:pPr marL="838126" lvl="1" indent="-438076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en-US" sz="3600">
              <a:solidFill>
                <a:srgbClr val="0D0C21"/>
              </a:solidFill>
            </a:endParaRPr>
          </a:p>
        </p:txBody>
      </p:sp>
      <p:sp>
        <p:nvSpPr>
          <p:cNvPr id="1354115042" name="Shape 135"/>
          <p:cNvSpPr txBox="1"/>
          <p:nvPr/>
        </p:nvSpPr>
        <p:spPr bwMode="auto">
          <a:xfrm flipH="0" flipV="0">
            <a:off x="1397250" y="1084204"/>
            <a:ext cx="11422469" cy="3438244"/>
          </a:xfrm>
          <a:prstGeom prst="rect">
            <a:avLst/>
          </a:prstGeom>
          <a:ln w="12700">
            <a:miter lim="400000"/>
          </a:ln>
        </p:spPr>
        <p:txBody>
          <a:bodyPr lIns="133983" tIns="133983" rIns="133983" bIns="133983">
            <a:spAutoFit/>
          </a:bodyPr>
          <a:lstStyle>
            <a:lvl1pPr defTabSz="2431620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 lang="fr-FR" sz="5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Marianne Medium"/>
                <a:ea typeface="Marianne Medium"/>
                <a:cs typeface="Marianne Medium"/>
              </a:rPr>
              <a:t>Prenez votre Cyberdépart, </a:t>
            </a:r>
            <a:r>
              <a:rPr lang="fr-FR" sz="52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Marianne ExtraBold"/>
                <a:ea typeface="Marianne ExtraBold"/>
                <a:cs typeface="Marianne ExtraBold"/>
              </a:rPr>
              <a:t>en demandant un diagnostic cyber gratuit </a:t>
            </a:r>
            <a:r>
              <a:rPr lang="fr-FR" sz="52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Marianne ExtraBold"/>
                <a:ea typeface="Marianne ExtraBold"/>
                <a:cs typeface="Marianne ExtraBold"/>
              </a:rPr>
              <a:t>accompagné par un Aidant cyber</a:t>
            </a:r>
            <a:endParaRPr lang="fr-FR" sz="5200" b="1" i="0" u="none" strike="noStrike" cap="none" spc="0">
              <a:ln>
                <a:noFill/>
              </a:ln>
              <a:solidFill>
                <a:srgbClr val="000000"/>
              </a:solidFill>
              <a:latin typeface="Marianne ExtraBold"/>
              <a:ea typeface="Marianne ExtraBold"/>
              <a:cs typeface="Marianne ExtraBold"/>
            </a:endParaRPr>
          </a:p>
        </p:txBody>
      </p:sp>
      <p:pic>
        <p:nvPicPr>
          <p:cNvPr id="874033102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5727499" y="9836291"/>
            <a:ext cx="6290563" cy="1148087"/>
          </a:xfrm>
          <a:prstGeom prst="rect">
            <a:avLst/>
          </a:prstGeom>
        </p:spPr>
      </p:pic>
      <p:sp>
        <p:nvSpPr>
          <p:cNvPr id="696122235" name="Shape 135"/>
          <p:cNvSpPr txBox="1"/>
          <p:nvPr/>
        </p:nvSpPr>
        <p:spPr bwMode="auto">
          <a:xfrm flipH="0" flipV="0">
            <a:off x="15948207" y="10002031"/>
            <a:ext cx="5849505" cy="816966"/>
          </a:xfrm>
          <a:prstGeom prst="rect">
            <a:avLst/>
          </a:prstGeom>
          <a:ln w="12700">
            <a:miter lim="400000"/>
          </a:ln>
        </p:spPr>
        <p:txBody>
          <a:bodyPr vertOverflow="overflow" horzOverflow="overflow" vert="horz" wrap="square" lIns="133983" tIns="133983" rIns="133983" bIns="133983" numCol="1" spcCol="0" rtlCol="0" fromWordArt="0" anchor="ctr" anchorCtr="0" forceAA="0" upright="0" compatLnSpc="0">
            <a:spAutoFit/>
          </a:bodyPr>
          <a:lstStyle>
            <a:lvl1pPr defTabSz="2431620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 algn="ctr">
              <a:defRPr/>
            </a:pPr>
            <a:r>
              <a:rPr lang="en-US" sz="3600" b="0" i="0" u="sng" strike="noStrike" cap="none" spc="0">
                <a:ln>
                  <a:noFill/>
                </a:ln>
                <a:solidFill>
                  <a:schemeClr val="tx1"/>
                </a:solidFill>
                <a:latin typeface="Marianne ExtraBold"/>
                <a:ea typeface="Marianne ExtraBold"/>
                <a:cs typeface="Marianne ExtraBold"/>
                <a:hlinkClick r:id="rId6" tooltip="https://messervices.cyber.gouv.fr/cyberdepart?mtm_campaign=2025-kit-com-cyber-depart"/>
              </a:rPr>
              <a:t>Demander un diagnostic</a:t>
            </a:r>
            <a:endParaRPr b="0">
              <a:solidFill>
                <a:schemeClr val="tx1"/>
              </a:solidFill>
              <a:latin typeface="Marianne ExtraBold"/>
              <a:ea typeface="Marianne ExtraBold"/>
              <a:cs typeface="Marianne Extra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44362106" name="Image 4" descr="Une image contenant motif, papier d’emballage, conception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19587" t="-175" r="-153" b="-75"/>
          <a:stretch/>
        </p:blipFill>
        <p:spPr bwMode="auto">
          <a:xfrm>
            <a:off x="13404690" y="-6894"/>
            <a:ext cx="10688478" cy="13712079"/>
          </a:xfrm>
          <a:prstGeom prst="rect">
            <a:avLst/>
          </a:prstGeom>
        </p:spPr>
      </p:pic>
      <p:grpSp>
        <p:nvGrpSpPr>
          <p:cNvPr id="933783681" name="Groupe 7"/>
          <p:cNvGrpSpPr/>
          <p:nvPr/>
        </p:nvGrpSpPr>
        <p:grpSpPr bwMode="auto">
          <a:xfrm flipH="0" flipV="0">
            <a:off x="10278408" y="3030680"/>
            <a:ext cx="13184897" cy="7863741"/>
            <a:chOff x="0" y="0"/>
            <a:chExt cx="13184897" cy="7863741"/>
          </a:xfrm>
        </p:grpSpPr>
        <p:pic>
          <p:nvPicPr>
            <p:cNvPr id="683860993" name="Image 5"/>
            <p:cNvPicPr>
              <a:picLocks noChangeAspect="1"/>
            </p:cNvPicPr>
            <p:nvPr/>
          </p:nvPicPr>
          <p:blipFill>
            <a:blip r:embed="rId4"/>
            <a:srcRect l="7925" t="0" r="10188" b="10311"/>
            <a:stretch/>
          </p:blipFill>
          <p:spPr bwMode="auto">
            <a:xfrm>
              <a:off x="0" y="0"/>
              <a:ext cx="13184897" cy="7863741"/>
            </a:xfrm>
            <a:prstGeom prst="rect">
              <a:avLst/>
            </a:prstGeom>
          </p:spPr>
        </p:pic>
        <p:pic>
          <p:nvPicPr>
            <p:cNvPr id="929133025" name="Image 6"/>
            <p:cNvPicPr/>
            <p:nvPr/>
          </p:nvPicPr>
          <p:blipFill>
            <a:blip r:embed="rId5"/>
            <a:stretch/>
          </p:blipFill>
          <p:spPr bwMode="auto">
            <a:xfrm>
              <a:off x="2288589" y="455805"/>
              <a:ext cx="8971868" cy="6026634"/>
            </a:xfrm>
            <a:prstGeom prst="rect">
              <a:avLst/>
            </a:prstGeom>
          </p:spPr>
        </p:pic>
      </p:grpSp>
      <p:sp>
        <p:nvSpPr>
          <p:cNvPr id="74426053" name="Shape 135"/>
          <p:cNvSpPr txBox="1"/>
          <p:nvPr/>
        </p:nvSpPr>
        <p:spPr bwMode="auto">
          <a:xfrm flipH="0" flipV="0">
            <a:off x="1397250" y="5812726"/>
            <a:ext cx="9733574" cy="1853285"/>
          </a:xfrm>
          <a:prstGeom prst="rect">
            <a:avLst/>
          </a:prstGeom>
          <a:ln w="12700">
            <a:miter lim="400000"/>
          </a:ln>
        </p:spPr>
        <p:txBody>
          <a:bodyPr wrap="square" lIns="133983" tIns="133983" rIns="133983" bIns="133983">
            <a:spAutoFit/>
          </a:bodyPr>
          <a:lstStyle>
            <a:lvl1pPr defTabSz="2431622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 lang="en-US" sz="5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Marianne ExtraBold"/>
                <a:ea typeface="Marianne ExtraBold"/>
                <a:cs typeface="Marianne ExtraBold"/>
              </a:rPr>
              <a:t>Allez encore plus loin avec MesServicesCyber!</a:t>
            </a:r>
            <a:endParaRPr sz="5200" b="0">
              <a:latin typeface="Marianne ExtraBold"/>
              <a:cs typeface="Marianne Extra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06816071" name="Image 4" descr="Une image contenant motif, papier d’emballage, conception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19587" t="-175" r="-153" b="-75"/>
          <a:stretch/>
        </p:blipFill>
        <p:spPr bwMode="auto">
          <a:xfrm>
            <a:off x="13404691" y="-6894"/>
            <a:ext cx="10688478" cy="13712079"/>
          </a:xfrm>
          <a:prstGeom prst="rect">
            <a:avLst/>
          </a:prstGeom>
        </p:spPr>
      </p:pic>
      <p:sp>
        <p:nvSpPr>
          <p:cNvPr id="2062646352" name="Google Shape;76;p15"/>
          <p:cNvSpPr txBox="1"/>
          <p:nvPr/>
        </p:nvSpPr>
        <p:spPr bwMode="auto">
          <a:xfrm>
            <a:off x="1317671" y="7246663"/>
            <a:ext cx="4250102" cy="731776"/>
          </a:xfrm>
          <a:prstGeom prst="rect">
            <a:avLst/>
          </a:prstGeom>
          <a:ln w="12700">
            <a:miter lim="400000"/>
          </a:ln>
        </p:spPr>
        <p:txBody>
          <a:bodyPr wrap="square" lIns="50242" tIns="50242" rIns="50242" bIns="50242">
            <a:spAutoFit/>
          </a:bodyPr>
          <a:lstStyle>
            <a:lvl1pPr algn="ctr" defTabSz="2431623">
              <a:lnSpc>
                <a:spcPct val="114999"/>
              </a:lnSpc>
              <a:defRPr sz="3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1"/>
            </a:pPr>
            <a:r>
              <a:rPr sz="3600" b="1">
                <a:latin typeface="Marianne"/>
                <a:ea typeface="Marianne ExtraBold"/>
                <a:cs typeface="Marianne ExtraBold"/>
              </a:rPr>
              <a:t>Être</a:t>
            </a:r>
            <a:r>
              <a:rPr sz="3600" b="1">
                <a:latin typeface="Marianne"/>
                <a:ea typeface="Marianne ExtraBold"/>
                <a:cs typeface="Marianne ExtraBold"/>
              </a:rPr>
              <a:t> </a:t>
            </a:r>
            <a:r>
              <a:rPr sz="3600" b="1">
                <a:latin typeface="Marianne"/>
                <a:ea typeface="Marianne ExtraBold"/>
                <a:cs typeface="Marianne ExtraBold"/>
              </a:rPr>
              <a:t>sensibilisé</a:t>
            </a:r>
            <a:endParaRPr sz="3600" b="1">
              <a:latin typeface="Marianne"/>
              <a:cs typeface="Marianne ExtraBold"/>
            </a:endParaRPr>
          </a:p>
        </p:txBody>
      </p:sp>
      <p:sp>
        <p:nvSpPr>
          <p:cNvPr id="592428812" name="Google Shape;76;p15"/>
          <p:cNvSpPr txBox="1"/>
          <p:nvPr/>
        </p:nvSpPr>
        <p:spPr bwMode="auto">
          <a:xfrm>
            <a:off x="7044211" y="7246663"/>
            <a:ext cx="4247582" cy="731776"/>
          </a:xfrm>
          <a:prstGeom prst="rect">
            <a:avLst/>
          </a:prstGeom>
          <a:ln w="12700">
            <a:miter lim="400000"/>
          </a:ln>
        </p:spPr>
        <p:txBody>
          <a:bodyPr wrap="square" lIns="50242" tIns="50242" rIns="50242" bIns="50242">
            <a:spAutoFit/>
          </a:bodyPr>
          <a:lstStyle>
            <a:lvl1pPr algn="ctr" defTabSz="2431623">
              <a:lnSpc>
                <a:spcPct val="114999"/>
              </a:lnSpc>
              <a:defRPr sz="3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1"/>
            </a:pPr>
            <a:r>
              <a:rPr sz="3600" b="1">
                <a:latin typeface="Marianne"/>
                <a:ea typeface="Marianne ExtraBold"/>
                <a:cs typeface="Marianne ExtraBold"/>
              </a:rPr>
              <a:t>Se former</a:t>
            </a:r>
            <a:endParaRPr sz="3600" b="1">
              <a:latin typeface="Marianne"/>
              <a:cs typeface="Marianne ExtraBold"/>
            </a:endParaRPr>
          </a:p>
        </p:txBody>
      </p:sp>
      <p:sp>
        <p:nvSpPr>
          <p:cNvPr id="2098411985" name="Google Shape;76;p15"/>
          <p:cNvSpPr txBox="1"/>
          <p:nvPr/>
        </p:nvSpPr>
        <p:spPr bwMode="auto">
          <a:xfrm>
            <a:off x="1466501" y="11291771"/>
            <a:ext cx="4247582" cy="731776"/>
          </a:xfrm>
          <a:prstGeom prst="rect">
            <a:avLst/>
          </a:prstGeom>
          <a:ln w="12700">
            <a:miter lim="400000"/>
          </a:ln>
        </p:spPr>
        <p:txBody>
          <a:bodyPr wrap="square" lIns="50242" tIns="50242" rIns="50242" bIns="50242">
            <a:spAutoFit/>
          </a:bodyPr>
          <a:lstStyle>
            <a:lvl1pPr algn="ctr" defTabSz="2431623">
              <a:lnSpc>
                <a:spcPct val="114999"/>
              </a:lnSpc>
              <a:defRPr sz="3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1"/>
            </a:pPr>
            <a:r>
              <a:rPr sz="3600" b="1">
                <a:latin typeface="Marianne"/>
                <a:ea typeface="Marianne ExtraBold"/>
                <a:cs typeface="Marianne ExtraBold"/>
              </a:rPr>
              <a:t>Sécuriser</a:t>
            </a:r>
            <a:endParaRPr sz="3600" b="1">
              <a:latin typeface="Marianne"/>
              <a:cs typeface="Marianne ExtraBold"/>
            </a:endParaRPr>
          </a:p>
        </p:txBody>
      </p:sp>
      <p:sp>
        <p:nvSpPr>
          <p:cNvPr id="525131431" name="Google Shape;76;p15"/>
          <p:cNvSpPr txBox="1"/>
          <p:nvPr/>
        </p:nvSpPr>
        <p:spPr bwMode="auto">
          <a:xfrm>
            <a:off x="7193039" y="11291771"/>
            <a:ext cx="4247582" cy="731776"/>
          </a:xfrm>
          <a:prstGeom prst="rect">
            <a:avLst/>
          </a:prstGeom>
          <a:ln w="12700">
            <a:miter lim="400000"/>
          </a:ln>
        </p:spPr>
        <p:txBody>
          <a:bodyPr wrap="square" lIns="50242" tIns="50242" rIns="50242" bIns="50242">
            <a:spAutoFit/>
          </a:bodyPr>
          <a:lstStyle>
            <a:lvl1pPr algn="ctr" defTabSz="2431623">
              <a:lnSpc>
                <a:spcPct val="114999"/>
              </a:lnSpc>
              <a:defRPr sz="3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1"/>
            </a:pPr>
            <a:r>
              <a:rPr sz="3600" b="1">
                <a:latin typeface="Marianne"/>
                <a:ea typeface="Marianne ExtraBold"/>
                <a:cs typeface="Marianne ExtraBold"/>
              </a:rPr>
              <a:t>Réagir</a:t>
            </a:r>
            <a:endParaRPr sz="3600" b="1">
              <a:latin typeface="Marianne"/>
              <a:cs typeface="Marianne ExtraBold"/>
            </a:endParaRPr>
          </a:p>
        </p:txBody>
      </p:sp>
      <p:pic>
        <p:nvPicPr>
          <p:cNvPr id="1115142183" name="self-training.svg" descr="self-training.sv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710720" y="4404151"/>
            <a:ext cx="2914200" cy="2855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406303" name="implementation.svg" descr="implementation.sv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94559" y="8370945"/>
            <a:ext cx="2914200" cy="2914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8614180" name="data-security.svg" descr="data-security.sv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068020" y="8370945"/>
            <a:ext cx="2914200" cy="2914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6956378" name="Image" descr="Image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357252" y="4694781"/>
            <a:ext cx="2168061" cy="22738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3387874" name="Groupe 7"/>
          <p:cNvGrpSpPr/>
          <p:nvPr/>
        </p:nvGrpSpPr>
        <p:grpSpPr bwMode="auto">
          <a:xfrm>
            <a:off x="13957288" y="4085685"/>
            <a:ext cx="9621474" cy="5506526"/>
            <a:chOff x="13694873" y="4022317"/>
            <a:chExt cx="9621474" cy="5506526"/>
          </a:xfrm>
        </p:grpSpPr>
        <p:pic>
          <p:nvPicPr>
            <p:cNvPr id="759414033" name="Image 5"/>
            <p:cNvPicPr>
              <a:picLocks noChangeAspect="1"/>
            </p:cNvPicPr>
            <p:nvPr/>
          </p:nvPicPr>
          <p:blipFill>
            <a:blip r:embed="rId8"/>
            <a:srcRect l="7925" t="0" r="10188" b="10311"/>
            <a:stretch/>
          </p:blipFill>
          <p:spPr bwMode="auto">
            <a:xfrm>
              <a:off x="13694873" y="4022317"/>
              <a:ext cx="9621474" cy="5506526"/>
            </a:xfrm>
            <a:prstGeom prst="rect">
              <a:avLst/>
            </a:prstGeom>
          </p:spPr>
        </p:pic>
        <p:pic>
          <p:nvPicPr>
            <p:cNvPr id="562235210" name="Image 6"/>
            <p:cNvPicPr/>
            <p:nvPr/>
          </p:nvPicPr>
          <p:blipFill>
            <a:blip r:embed="rId9"/>
            <a:stretch/>
          </p:blipFill>
          <p:spPr bwMode="auto">
            <a:xfrm>
              <a:off x="15364936" y="4341492"/>
              <a:ext cx="6547082" cy="4220105"/>
            </a:xfrm>
            <a:prstGeom prst="rect">
              <a:avLst/>
            </a:prstGeom>
          </p:spPr>
        </p:pic>
      </p:grpSp>
      <p:sp>
        <p:nvSpPr>
          <p:cNvPr id="2136083397" name="Shape 135"/>
          <p:cNvSpPr txBox="1"/>
          <p:nvPr/>
        </p:nvSpPr>
        <p:spPr bwMode="auto">
          <a:xfrm flipH="0" flipV="0">
            <a:off x="1397250" y="948909"/>
            <a:ext cx="11360040" cy="2645767"/>
          </a:xfrm>
          <a:prstGeom prst="rect">
            <a:avLst/>
          </a:prstGeom>
          <a:ln w="12700">
            <a:miter lim="400000"/>
          </a:ln>
        </p:spPr>
        <p:txBody>
          <a:bodyPr lIns="133983" tIns="133983" rIns="133983" bIns="133983">
            <a:spAutoFit/>
          </a:bodyPr>
          <a:lstStyle>
            <a:lvl1pPr defTabSz="2431623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 sz="5200" b="0">
                <a:latin typeface="Marianne ExtraBold"/>
                <a:ea typeface="Marianne ExtraBold"/>
                <a:cs typeface="Marianne ExtraBold"/>
              </a:rPr>
              <a:t>Accédez gratuitement à un catalogue complet de services et ressources</a:t>
            </a:r>
            <a:endParaRPr sz="5200" b="0">
              <a:latin typeface="Marianne ExtraBold"/>
              <a:cs typeface="Marianne ExtraBold"/>
            </a:endParaRPr>
          </a:p>
        </p:txBody>
      </p:sp>
      <p:pic>
        <p:nvPicPr>
          <p:cNvPr id="315419711" name=""/>
          <p:cNvPicPr>
            <a:picLocks noChangeAspect="1"/>
          </p:cNvPicPr>
          <p:nvPr/>
        </p:nvPicPr>
        <p:blipFill>
          <a:blip r:embed="rId10"/>
          <a:srcRect l="0" t="13470" r="0" b="0"/>
          <a:stretch/>
        </p:blipFill>
        <p:spPr bwMode="auto">
          <a:xfrm flipH="0" flipV="0">
            <a:off x="15614765" y="4404151"/>
            <a:ext cx="6575039" cy="4346942"/>
          </a:xfrm>
          <a:prstGeom prst="rect">
            <a:avLst/>
          </a:prstGeom>
        </p:spPr>
      </p:pic>
      <p:pic>
        <p:nvPicPr>
          <p:cNvPr id="1119290936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15727498" y="10309063"/>
            <a:ext cx="6290563" cy="1148086"/>
          </a:xfrm>
          <a:prstGeom prst="rect">
            <a:avLst/>
          </a:prstGeom>
        </p:spPr>
      </p:pic>
      <p:sp>
        <p:nvSpPr>
          <p:cNvPr id="1530579797" name="Shape 135"/>
          <p:cNvSpPr txBox="1"/>
          <p:nvPr/>
        </p:nvSpPr>
        <p:spPr bwMode="auto">
          <a:xfrm flipH="0" flipV="0">
            <a:off x="15948207" y="10475163"/>
            <a:ext cx="5850225" cy="816966"/>
          </a:xfrm>
          <a:prstGeom prst="rect">
            <a:avLst/>
          </a:prstGeom>
          <a:ln w="12700">
            <a:miter lim="400000"/>
          </a:ln>
        </p:spPr>
        <p:txBody>
          <a:bodyPr vertOverflow="overflow" horzOverflow="overflow" vert="horz" wrap="square" lIns="133983" tIns="133983" rIns="133983" bIns="133983" numCol="1" spcCol="0" rtlCol="0" fromWordArt="0" anchor="ctr" anchorCtr="0" forceAA="0" upright="0" compatLnSpc="0">
            <a:spAutoFit/>
          </a:bodyPr>
          <a:lstStyle>
            <a:lvl1pPr defTabSz="2431620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 algn="ctr">
              <a:defRPr/>
            </a:pPr>
            <a:r>
              <a:rPr lang="en-US" sz="3600" b="0" i="0" u="sng" strike="noStrike" cap="none" spc="0">
                <a:ln>
                  <a:noFill/>
                </a:ln>
                <a:solidFill>
                  <a:schemeClr val="hlink"/>
                </a:solidFill>
                <a:latin typeface="Marianne ExtraBold"/>
                <a:ea typeface="Marianne ExtraBold"/>
                <a:cs typeface="Marianne ExtraBold"/>
                <a:hlinkClick r:id="rId12" tooltip="https://messervices.cyber.gouv.fr/catalogue/?mtm_campaign=2025-kit-com-catalogue"/>
              </a:rPr>
              <a:t>Le catalogue</a:t>
            </a:r>
            <a:endParaRPr b="0">
              <a:solidFill>
                <a:schemeClr val="tx1"/>
              </a:solidFill>
              <a:latin typeface="Marianne ExtraBold"/>
              <a:ea typeface="Marianne ExtraBold"/>
              <a:cs typeface="Marianne Extra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6435030" name="Shape 135"/>
          <p:cNvSpPr txBox="1"/>
          <p:nvPr/>
        </p:nvSpPr>
        <p:spPr bwMode="auto">
          <a:xfrm flipH="0" flipV="0">
            <a:off x="1397250" y="948907"/>
            <a:ext cx="20034992" cy="2645766"/>
          </a:xfrm>
          <a:prstGeom prst="rect">
            <a:avLst/>
          </a:prstGeom>
          <a:ln w="12700">
            <a:miter lim="400000"/>
          </a:ln>
        </p:spPr>
        <p:txBody>
          <a:bodyPr wrap="square" lIns="133983" tIns="133983" rIns="133983" bIns="133983" anchor="t">
            <a:spAutoFit/>
          </a:bodyPr>
          <a:lstStyle>
            <a:lvl1pPr defTabSz="2431621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 algn="l">
              <a:defRPr/>
            </a:pPr>
            <a:r>
              <a:rPr lang="en-US" sz="5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Marianne ExtraBold"/>
                <a:ea typeface="Marianne ExtraBold"/>
                <a:cs typeface="Marianne ExtraBold"/>
              </a:rPr>
              <a:t>Votre organisation est concernée par NIS2 ? Découvrez les services et ressources pour vous accompagner</a:t>
            </a:r>
            <a:endParaRPr sz="5200">
              <a:latin typeface="Marianne ExtraBold"/>
              <a:cs typeface="Marianne ExtraBold"/>
            </a:endParaRPr>
          </a:p>
          <a:p>
            <a:pPr>
              <a:defRPr/>
            </a:pPr>
            <a:endParaRPr sz="5200">
              <a:latin typeface="Marianne Medium"/>
              <a:cs typeface="Marianne Medium"/>
            </a:endParaRPr>
          </a:p>
        </p:txBody>
      </p:sp>
      <p:pic>
        <p:nvPicPr>
          <p:cNvPr id="675055299" name=""/>
          <p:cNvPicPr>
            <a:picLocks noChangeAspect="1"/>
          </p:cNvPicPr>
          <p:nvPr/>
        </p:nvPicPr>
        <p:blipFill>
          <a:blip r:embed="rId3"/>
          <a:srcRect l="0" t="0" r="0" b="59326"/>
          <a:stretch/>
        </p:blipFill>
        <p:spPr bwMode="auto">
          <a:xfrm flipH="0" flipV="0">
            <a:off x="9736404" y="4575443"/>
            <a:ext cx="4777884" cy="2836193"/>
          </a:xfrm>
          <a:prstGeom prst="rect">
            <a:avLst/>
          </a:prstGeom>
        </p:spPr>
      </p:pic>
      <p:pic>
        <p:nvPicPr>
          <p:cNvPr id="1591020658" name=""/>
          <p:cNvPicPr>
            <a:picLocks noChangeAspect="1"/>
          </p:cNvPicPr>
          <p:nvPr/>
        </p:nvPicPr>
        <p:blipFill>
          <a:blip r:embed="rId3"/>
          <a:srcRect l="0" t="41792" r="0" b="0"/>
          <a:stretch/>
        </p:blipFill>
        <p:spPr bwMode="auto">
          <a:xfrm flipH="0" flipV="0">
            <a:off x="9936531" y="7203281"/>
            <a:ext cx="4577760" cy="3888856"/>
          </a:xfrm>
          <a:prstGeom prst="rect">
            <a:avLst/>
          </a:prstGeom>
        </p:spPr>
      </p:pic>
      <p:sp>
        <p:nvSpPr>
          <p:cNvPr id="703298310" name=""/>
          <p:cNvSpPr/>
          <p:nvPr/>
        </p:nvSpPr>
        <p:spPr bwMode="auto">
          <a:xfrm flipH="0" flipV="0">
            <a:off x="1669918" y="4345781"/>
            <a:ext cx="5595935" cy="6578201"/>
          </a:xfrm>
          <a:prstGeom prst="rect">
            <a:avLst/>
          </a:prstGeom>
          <a:solidFill>
            <a:srgbClr val="FFF7DB"/>
          </a:solidFill>
          <a:ln w="76199" cap="flat">
            <a:solidFill>
              <a:srgbClr val="FED98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sp>
      <p:sp>
        <p:nvSpPr>
          <p:cNvPr id="1065014616" name=""/>
          <p:cNvSpPr/>
          <p:nvPr/>
        </p:nvSpPr>
        <p:spPr bwMode="auto">
          <a:xfrm flipH="0" flipV="0">
            <a:off x="9409752" y="4345781"/>
            <a:ext cx="5595935" cy="6578201"/>
          </a:xfrm>
          <a:prstGeom prst="rect">
            <a:avLst/>
          </a:prstGeom>
          <a:noFill/>
          <a:ln w="76199" cap="flat">
            <a:solidFill>
              <a:srgbClr val="FED98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sp>
      <p:sp>
        <p:nvSpPr>
          <p:cNvPr id="291322388" name=""/>
          <p:cNvSpPr/>
          <p:nvPr/>
        </p:nvSpPr>
        <p:spPr bwMode="auto">
          <a:xfrm flipH="0" flipV="0">
            <a:off x="16585291" y="4302686"/>
            <a:ext cx="5595935" cy="6578201"/>
          </a:xfrm>
          <a:prstGeom prst="rect">
            <a:avLst/>
          </a:prstGeom>
          <a:solidFill>
            <a:srgbClr val="FFF7DB"/>
          </a:solidFill>
          <a:ln w="76199" cap="flat">
            <a:solidFill>
              <a:srgbClr val="FED98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sp>
      <p:pic>
        <p:nvPicPr>
          <p:cNvPr id="51236249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6879948" y="4451514"/>
            <a:ext cx="4705524" cy="6145043"/>
          </a:xfrm>
          <a:prstGeom prst="rect">
            <a:avLst/>
          </a:prstGeom>
        </p:spPr>
      </p:pic>
      <p:pic>
        <p:nvPicPr>
          <p:cNvPr id="995078543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823540" y="4575443"/>
            <a:ext cx="5392360" cy="6305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30767483" name="Image 1" descr="Une image contenant texte, capture d’écran, conception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-102" t="-70" r="-245" b="325"/>
          <a:stretch/>
        </p:blipFill>
        <p:spPr bwMode="auto">
          <a:xfrm flipH="0" flipV="0">
            <a:off x="1472220" y="5552413"/>
            <a:ext cx="4189116" cy="5858685"/>
          </a:xfrm>
          <a:prstGeom prst="rect">
            <a:avLst/>
          </a:prstGeom>
        </p:spPr>
      </p:pic>
      <p:sp>
        <p:nvSpPr>
          <p:cNvPr id="1042589405" name="Shape 135"/>
          <p:cNvSpPr txBox="1"/>
          <p:nvPr/>
        </p:nvSpPr>
        <p:spPr bwMode="auto">
          <a:xfrm flipH="0" flipV="0">
            <a:off x="1397250" y="948908"/>
            <a:ext cx="20722376" cy="1060805"/>
          </a:xfrm>
          <a:prstGeom prst="rect">
            <a:avLst/>
          </a:prstGeom>
          <a:ln w="12700">
            <a:miter lim="400000"/>
          </a:ln>
        </p:spPr>
        <p:txBody>
          <a:bodyPr lIns="133983" tIns="133983" rIns="133983" bIns="133983" anchor="t">
            <a:spAutoFit/>
          </a:bodyPr>
          <a:lstStyle>
            <a:lvl1pPr defTabSz="2431621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 lang="en-US" sz="5200" b="0">
                <a:latin typeface="Marianne ExtraBold"/>
              </a:rPr>
              <a:t>Naviguez entre les services numériques de l’ANSSI avec</a:t>
            </a:r>
            <a:endParaRPr sz="5200"/>
          </a:p>
        </p:txBody>
      </p:sp>
      <p:pic>
        <p:nvPicPr>
          <p:cNvPr id="1701238279" name=""/>
          <p:cNvPicPr>
            <a:picLocks noChangeAspect="1"/>
          </p:cNvPicPr>
          <p:nvPr/>
        </p:nvPicPr>
        <p:blipFill>
          <a:blip r:embed="rId4"/>
          <a:srcRect l="0" t="24779" r="0" b="0"/>
          <a:stretch/>
        </p:blipFill>
        <p:spPr bwMode="auto">
          <a:xfrm flipH="0" flipV="0">
            <a:off x="1041795" y="2236645"/>
            <a:ext cx="5770647" cy="1097098"/>
          </a:xfrm>
          <a:prstGeom prst="rect">
            <a:avLst/>
          </a:prstGeom>
        </p:spPr>
      </p:pic>
      <p:pic>
        <p:nvPicPr>
          <p:cNvPr id="2064480533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082075" y="5483106"/>
            <a:ext cx="4112784" cy="5927994"/>
          </a:xfrm>
          <a:prstGeom prst="rect">
            <a:avLst/>
          </a:prstGeom>
        </p:spPr>
      </p:pic>
      <p:pic>
        <p:nvPicPr>
          <p:cNvPr id="1319451075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0656093" y="5483106"/>
            <a:ext cx="4285287" cy="6060002"/>
          </a:xfrm>
          <a:prstGeom prst="rect">
            <a:avLst/>
          </a:prstGeom>
        </p:spPr>
      </p:pic>
      <p:sp>
        <p:nvSpPr>
          <p:cNvPr id="125198618" name="Shape 135"/>
          <p:cNvSpPr txBox="1"/>
          <p:nvPr/>
        </p:nvSpPr>
        <p:spPr bwMode="auto">
          <a:xfrm flipH="0" flipV="0">
            <a:off x="16612265" y="7303473"/>
            <a:ext cx="4956933" cy="1914246"/>
          </a:xfrm>
          <a:prstGeom prst="rect">
            <a:avLst/>
          </a:prstGeom>
          <a:ln w="12700">
            <a:miter lim="400000"/>
          </a:ln>
        </p:spPr>
        <p:txBody>
          <a:bodyPr lIns="133983" tIns="133983" rIns="133983" bIns="133983" anchor="t">
            <a:spAutoFit/>
          </a:bodyPr>
          <a:lstStyle>
            <a:lvl1pPr defTabSz="2431620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 lang="en-US" sz="3600" b="0">
                <a:latin typeface="Marianne Medium"/>
                <a:ea typeface="Marianne Medium"/>
                <a:cs typeface="Marianne Medium"/>
              </a:rPr>
              <a:t>Mais aussi d’autres services comme ADS, SILENE</a:t>
            </a:r>
            <a:endParaRPr sz="5200" b="0">
              <a:latin typeface="Marianne Medium"/>
              <a:cs typeface="Marianne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8409928" name="Shape 135"/>
          <p:cNvSpPr txBox="1"/>
          <p:nvPr/>
        </p:nvSpPr>
        <p:spPr bwMode="auto">
          <a:xfrm flipH="0" flipV="0">
            <a:off x="1312734" y="948908"/>
            <a:ext cx="21189637" cy="1060805"/>
          </a:xfrm>
          <a:prstGeom prst="rect">
            <a:avLst/>
          </a:prstGeom>
          <a:ln w="12700">
            <a:miter lim="400000"/>
          </a:ln>
        </p:spPr>
        <p:txBody>
          <a:bodyPr lIns="133983" tIns="133983" rIns="133983" bIns="133983" anchor="t">
            <a:spAutoFit/>
          </a:bodyPr>
          <a:lstStyle>
            <a:lvl1pPr defTabSz="2431622">
              <a:defRPr sz="5000" b="1">
                <a:solidFill>
                  <a:srgbClr val="000000"/>
                </a:solidFill>
                <a:latin typeface="Marianne"/>
                <a:ea typeface="Marianne"/>
                <a:cs typeface="Marianne"/>
              </a:defRPr>
            </a:lvl1pPr>
          </a:lstStyle>
          <a:p>
            <a:pPr>
              <a:defRPr/>
            </a:pPr>
            <a:r>
              <a:rPr lang="en-US" sz="5200" b="0">
                <a:latin typeface="Marianne ExtraBold"/>
              </a:rPr>
              <a:t>Echangez avec l’ANSSI via le Centre d’aide</a:t>
            </a:r>
            <a:endParaRPr sz="5200"/>
          </a:p>
        </p:txBody>
      </p:sp>
      <p:pic>
        <p:nvPicPr>
          <p:cNvPr id="622319433" name=""/>
          <p:cNvPicPr>
            <a:picLocks noChangeAspect="1"/>
          </p:cNvPicPr>
          <p:nvPr/>
        </p:nvPicPr>
        <p:blipFill>
          <a:blip r:embed="rId3"/>
          <a:srcRect l="2570" t="2144" r="2721" b="3879"/>
          <a:stretch/>
        </p:blipFill>
        <p:spPr bwMode="auto">
          <a:xfrm flipH="0" flipV="0">
            <a:off x="1640153" y="3662316"/>
            <a:ext cx="7173515" cy="8005808"/>
          </a:xfrm>
          <a:prstGeom prst="rect">
            <a:avLst/>
          </a:prstGeom>
        </p:spPr>
      </p:pic>
      <p:sp>
        <p:nvSpPr>
          <p:cNvPr id="1223127487" name=""/>
          <p:cNvSpPr/>
          <p:nvPr/>
        </p:nvSpPr>
        <p:spPr bwMode="auto">
          <a:xfrm flipH="0" flipV="0">
            <a:off x="1640153" y="3602784"/>
            <a:ext cx="7173515" cy="8005808"/>
          </a:xfrm>
          <a:prstGeom prst="rect">
            <a:avLst/>
          </a:prstGeom>
          <a:noFill/>
          <a:ln w="76199" cap="flat">
            <a:solidFill>
              <a:srgbClr val="FED98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sp>
      <p:pic>
        <p:nvPicPr>
          <p:cNvPr id="437874622" name=""/>
          <p:cNvPicPr>
            <a:picLocks noChangeAspect="1"/>
          </p:cNvPicPr>
          <p:nvPr/>
        </p:nvPicPr>
        <p:blipFill>
          <a:blip r:embed="rId4"/>
          <a:srcRect l="0" t="0" r="0" b="10671"/>
          <a:stretch/>
        </p:blipFill>
        <p:spPr bwMode="auto">
          <a:xfrm flipH="0" flipV="0">
            <a:off x="10681772" y="2589608"/>
            <a:ext cx="5485048" cy="9018984"/>
          </a:xfrm>
          <a:prstGeom prst="rect">
            <a:avLst/>
          </a:prstGeom>
        </p:spPr>
      </p:pic>
      <p:sp>
        <p:nvSpPr>
          <p:cNvPr id="1134841158" name=""/>
          <p:cNvSpPr/>
          <p:nvPr/>
        </p:nvSpPr>
        <p:spPr bwMode="auto">
          <a:xfrm flipH="0" flipV="0">
            <a:off x="10681772" y="2589608"/>
            <a:ext cx="5424477" cy="9018984"/>
          </a:xfrm>
          <a:prstGeom prst="rect">
            <a:avLst/>
          </a:prstGeom>
          <a:noFill/>
          <a:ln w="76199" cap="flat">
            <a:solidFill>
              <a:srgbClr val="FED98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sp>
      <p:sp>
        <p:nvSpPr>
          <p:cNvPr id="702915940" name=""/>
          <p:cNvSpPr/>
          <p:nvPr/>
        </p:nvSpPr>
        <p:spPr bwMode="auto">
          <a:xfrm flipH="0" flipV="0">
            <a:off x="9260156" y="7173515"/>
            <a:ext cx="922734" cy="101203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Simple Light">
  <a:themeElements>
    <a:clrScheme name="Simple Light">
      <a:dk1>
        <a:srgbClr val="1A1A1A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onlyoffice/8.3.0.94</Application>
  <DocSecurity>0</DocSecurity>
  <PresentationFormat>On-screen Show (4:3)</PresentationFormat>
  <Paragraphs>0</Paragraphs>
  <Slides>11</Slides>
  <Notes>11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Dupuy Antoine</cp:lastModifiedBy>
  <cp:revision>571</cp:revision>
  <dcterms:modified xsi:type="dcterms:W3CDTF">2025-04-30T12:35:53Z</dcterms:modified>
  <cp:category/>
  <cp:contentStatus/>
  <cp:version/>
</cp:coreProperties>
</file>