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8" r:id="rId4"/>
    <p:sldId id="260" r:id="rId5"/>
    <p:sldId id="270" r:id="rId6"/>
    <p:sldId id="272" r:id="rId7"/>
    <p:sldId id="271" r:id="rId8"/>
    <p:sldId id="259" r:id="rId9"/>
    <p:sldId id="273" r:id="rId10"/>
    <p:sldId id="264" r:id="rId11"/>
    <p:sldId id="265" r:id="rId12"/>
    <p:sldId id="266" r:id="rId13"/>
  </p:sldIdLst>
  <p:sldSz cx="9144000" cy="5143500" type="screen16x9"/>
  <p:notesSz cx="6858000" cy="9144000"/>
  <p:defaultTextStyle>
    <a:defPPr marL="0" marR="0" indent="0" algn="l" defTabSz="345643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68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345643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701" b="0" i="0" u="none" strike="noStrike" cap="none" spc="0">
        <a:ln>
          <a:noFill/>
        </a:ln>
        <a:solidFill>
          <a:schemeClr val="accent2">
            <a:lumOff val="-2588"/>
          </a:schemeClr>
        </a:solidFill>
        <a:latin typeface="Marianne ExtraBold"/>
        <a:ea typeface="Marianne ExtraBold"/>
        <a:cs typeface="Marianne ExtraBold"/>
      </a:defRPr>
    </a:lvl1pPr>
    <a:lvl2pPr marL="0" marR="0" indent="0" algn="l" defTabSz="345643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701" b="0" i="0" u="none" strike="noStrike" cap="none" spc="0">
        <a:ln>
          <a:noFill/>
        </a:ln>
        <a:solidFill>
          <a:schemeClr val="accent2">
            <a:lumOff val="-2588"/>
          </a:schemeClr>
        </a:solidFill>
        <a:latin typeface="Marianne ExtraBold"/>
        <a:ea typeface="Marianne ExtraBold"/>
        <a:cs typeface="Marianne ExtraBold"/>
      </a:defRPr>
    </a:lvl2pPr>
    <a:lvl3pPr marL="0" marR="0" indent="0" algn="l" defTabSz="345643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701" b="0" i="0" u="none" strike="noStrike" cap="none" spc="0">
        <a:ln>
          <a:noFill/>
        </a:ln>
        <a:solidFill>
          <a:schemeClr val="accent2">
            <a:lumOff val="-2588"/>
          </a:schemeClr>
        </a:solidFill>
        <a:latin typeface="Marianne ExtraBold"/>
        <a:ea typeface="Marianne ExtraBold"/>
        <a:cs typeface="Marianne ExtraBold"/>
      </a:defRPr>
    </a:lvl3pPr>
    <a:lvl4pPr marL="0" marR="0" indent="0" algn="l" defTabSz="345643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701" b="0" i="0" u="none" strike="noStrike" cap="none" spc="0">
        <a:ln>
          <a:noFill/>
        </a:ln>
        <a:solidFill>
          <a:schemeClr val="accent2">
            <a:lumOff val="-2588"/>
          </a:schemeClr>
        </a:solidFill>
        <a:latin typeface="Marianne ExtraBold"/>
        <a:ea typeface="Marianne ExtraBold"/>
        <a:cs typeface="Marianne ExtraBold"/>
      </a:defRPr>
    </a:lvl4pPr>
    <a:lvl5pPr marL="0" marR="0" indent="0" algn="l" defTabSz="345643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701" b="0" i="0" u="none" strike="noStrike" cap="none" spc="0">
        <a:ln>
          <a:noFill/>
        </a:ln>
        <a:solidFill>
          <a:schemeClr val="accent2">
            <a:lumOff val="-2588"/>
          </a:schemeClr>
        </a:solidFill>
        <a:latin typeface="Marianne ExtraBold"/>
        <a:ea typeface="Marianne ExtraBold"/>
        <a:cs typeface="Marianne ExtraBold"/>
      </a:defRPr>
    </a:lvl5pPr>
    <a:lvl6pPr marL="0" marR="0" indent="0" algn="l" defTabSz="345643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701" b="0" i="0" u="none" strike="noStrike" cap="none" spc="0">
        <a:ln>
          <a:noFill/>
        </a:ln>
        <a:solidFill>
          <a:schemeClr val="accent2">
            <a:lumOff val="-2588"/>
          </a:schemeClr>
        </a:solidFill>
        <a:latin typeface="Marianne ExtraBold"/>
        <a:ea typeface="Marianne ExtraBold"/>
        <a:cs typeface="Marianne ExtraBold"/>
      </a:defRPr>
    </a:lvl6pPr>
    <a:lvl7pPr marL="0" marR="0" indent="0" algn="l" defTabSz="345643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701" b="0" i="0" u="none" strike="noStrike" cap="none" spc="0">
        <a:ln>
          <a:noFill/>
        </a:ln>
        <a:solidFill>
          <a:schemeClr val="accent2">
            <a:lumOff val="-2588"/>
          </a:schemeClr>
        </a:solidFill>
        <a:latin typeface="Marianne ExtraBold"/>
        <a:ea typeface="Marianne ExtraBold"/>
        <a:cs typeface="Marianne ExtraBold"/>
      </a:defRPr>
    </a:lvl7pPr>
    <a:lvl8pPr marL="0" marR="0" indent="0" algn="l" defTabSz="345643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701" b="0" i="0" u="none" strike="noStrike" cap="none" spc="0">
        <a:ln>
          <a:noFill/>
        </a:ln>
        <a:solidFill>
          <a:schemeClr val="accent2">
            <a:lumOff val="-2588"/>
          </a:schemeClr>
        </a:solidFill>
        <a:latin typeface="Marianne ExtraBold"/>
        <a:ea typeface="Marianne ExtraBold"/>
        <a:cs typeface="Marianne ExtraBold"/>
      </a:defRPr>
    </a:lvl8pPr>
    <a:lvl9pPr marL="0" marR="0" indent="0" algn="l" defTabSz="345643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701" b="0" i="0" u="none" strike="noStrike" cap="none" spc="0">
        <a:ln>
          <a:noFill/>
        </a:ln>
        <a:solidFill>
          <a:schemeClr val="accent2">
            <a:lumOff val="-2588"/>
          </a:schemeClr>
        </a:solidFill>
        <a:latin typeface="Marianne ExtraBold"/>
        <a:ea typeface="Marianne ExtraBold"/>
        <a:cs typeface="Marianne ExtraBold"/>
      </a:defRPr>
    </a:lvl9pPr>
  </p:defaultTextStyle>
  <p:extLst>
    <p:ext uri="{EFAFB233-063F-42B5-8137-9DF3F51BA10A}">
      <p15:sldGuideLst xmlns:p15="http://schemas.microsoft.com/office/powerpoint/2012/main">
        <p15:guide id="1" pos="272" userDrawn="1">
          <p15:clr>
            <a:srgbClr val="A4A3A4"/>
          </p15:clr>
        </p15:guide>
        <p15:guide id="2" orient="horz" pos="259" userDrawn="1">
          <p15:clr>
            <a:srgbClr val="A4A3A4"/>
          </p15:clr>
        </p15:guide>
        <p15:guide id="3" orient="horz" pos="3026" userDrawn="1">
          <p15:clr>
            <a:srgbClr val="A4A3A4"/>
          </p15:clr>
        </p15:guide>
        <p15:guide id="4" pos="54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C21"/>
    <a:srgbClr val="FED980"/>
    <a:srgbClr val="FFF7DB"/>
    <a:srgbClr val="FFFFFF"/>
    <a:srgbClr val="8DD4A3"/>
    <a:srgbClr val="F36C85"/>
    <a:srgbClr val="8248A1"/>
    <a:srgbClr val="FEC54C"/>
    <a:srgbClr val="6369F1"/>
    <a:srgbClr val="FDC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1" autoAdjust="0"/>
    <p:restoredTop sz="94668"/>
  </p:normalViewPr>
  <p:slideViewPr>
    <p:cSldViewPr snapToGrid="0">
      <p:cViewPr varScale="1">
        <p:scale>
          <a:sx n="149" d="100"/>
          <a:sy n="149" d="100"/>
        </p:scale>
        <p:origin x="168" y="688"/>
      </p:cViewPr>
      <p:guideLst>
        <p:guide pos="272"/>
        <p:guide orient="horz" pos="259"/>
        <p:guide orient="horz" pos="3026"/>
        <p:guide pos="54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Organisations</c:v>
                </c:pt>
              </c:strCache>
            </c:strRef>
          </c:tx>
          <c:spPr>
            <a:solidFill>
              <a:schemeClr val="tx2"/>
            </a:solidFill>
            <a:ln w="38100"/>
          </c:spPr>
          <c:dPt>
            <c:idx val="0"/>
            <c:bubble3D val="0"/>
            <c:spPr>
              <a:solidFill>
                <a:srgbClr val="6369F1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1EB-D840-92DD-6ECF810741FC}"/>
              </c:ext>
            </c:extLst>
          </c:dPt>
          <c:dPt>
            <c:idx val="1"/>
            <c:bubble3D val="0"/>
            <c:spPr>
              <a:solidFill>
                <a:srgbClr val="FEC54C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EB-D840-92DD-6ECF810741FC}"/>
              </c:ext>
            </c:extLst>
          </c:dPt>
          <c:dPt>
            <c:idx val="2"/>
            <c:bubble3D val="0"/>
            <c:spPr>
              <a:solidFill>
                <a:srgbClr val="8248A1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1EB-D840-92DD-6ECF810741FC}"/>
              </c:ext>
            </c:extLst>
          </c:dPt>
          <c:dPt>
            <c:idx val="3"/>
            <c:bubble3D val="0"/>
            <c:spPr>
              <a:solidFill>
                <a:srgbClr val="F36C85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EB-D840-92DD-6ECF810741FC}"/>
              </c:ext>
            </c:extLst>
          </c:dPt>
          <c:dPt>
            <c:idx val="4"/>
            <c:bubble3D val="0"/>
            <c:spPr>
              <a:solidFill>
                <a:srgbClr val="8DD4A3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1EB-D840-92DD-6ECF810741FC}"/>
              </c:ext>
            </c:extLst>
          </c:dPt>
          <c:cat>
            <c:strRef>
              <c:f>Feuil1!$A$2:$A$6</c:f>
              <c:strCache>
                <c:ptCount val="5"/>
                <c:pt idx="0">
                  <c:v>Insuffisant</c:v>
                </c:pt>
                <c:pt idx="1">
                  <c:v>Émergent</c:v>
                </c:pt>
                <c:pt idx="2">
                  <c:v>Intermédiaire</c:v>
                </c:pt>
                <c:pt idx="3">
                  <c:v>Conformé</c:v>
                </c:pt>
                <c:pt idx="4">
                  <c:v>Optimal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814</c:v>
                </c:pt>
                <c:pt idx="1">
                  <c:v>1873</c:v>
                </c:pt>
                <c:pt idx="2">
                  <c:v>1687</c:v>
                </c:pt>
                <c:pt idx="3">
                  <c:v>1094</c:v>
                </c:pt>
                <c:pt idx="4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EB-D840-92DD-6ECF81074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Organisations</c:v>
                </c:pt>
              </c:strCache>
            </c:strRef>
          </c:tx>
          <c:spPr>
            <a:solidFill>
              <a:schemeClr val="tx2"/>
            </a:solidFill>
            <a:ln w="25400"/>
          </c:spPr>
          <c:dPt>
            <c:idx val="0"/>
            <c:bubble3D val="0"/>
            <c:spPr>
              <a:solidFill>
                <a:srgbClr val="6369F1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A8-CE43-AAC5-1A1927A0C3F6}"/>
              </c:ext>
            </c:extLst>
          </c:dPt>
          <c:dPt>
            <c:idx val="1"/>
            <c:bubble3D val="0"/>
            <c:spPr>
              <a:solidFill>
                <a:srgbClr val="FEC54C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A8-CE43-AAC5-1A1927A0C3F6}"/>
              </c:ext>
            </c:extLst>
          </c:dPt>
          <c:dPt>
            <c:idx val="2"/>
            <c:bubble3D val="0"/>
            <c:spPr>
              <a:solidFill>
                <a:srgbClr val="8248A1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A8-CE43-AAC5-1A1927A0C3F6}"/>
              </c:ext>
            </c:extLst>
          </c:dPt>
          <c:dPt>
            <c:idx val="3"/>
            <c:bubble3D val="0"/>
            <c:spPr>
              <a:solidFill>
                <a:srgbClr val="F36C85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A8-CE43-AAC5-1A1927A0C3F6}"/>
              </c:ext>
            </c:extLst>
          </c:dPt>
          <c:dPt>
            <c:idx val="4"/>
            <c:bubble3D val="0"/>
            <c:spPr>
              <a:solidFill>
                <a:srgbClr val="8DD4A3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2A8-CE43-AAC5-1A1927A0C3F6}"/>
              </c:ext>
            </c:extLst>
          </c:dPt>
          <c:cat>
            <c:strRef>
              <c:f>Feuil1!$A$2:$A$6</c:f>
              <c:strCache>
                <c:ptCount val="5"/>
                <c:pt idx="0">
                  <c:v>Insuffisant</c:v>
                </c:pt>
                <c:pt idx="1">
                  <c:v>Émergent</c:v>
                </c:pt>
                <c:pt idx="2">
                  <c:v>Intermédiaire</c:v>
                </c:pt>
                <c:pt idx="3">
                  <c:v>Conformé</c:v>
                </c:pt>
                <c:pt idx="4">
                  <c:v>Optimal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814</c:v>
                </c:pt>
                <c:pt idx="1">
                  <c:v>1873</c:v>
                </c:pt>
                <c:pt idx="2">
                  <c:v>1687</c:v>
                </c:pt>
                <c:pt idx="3">
                  <c:v>1094</c:v>
                </c:pt>
                <c:pt idx="4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A8-CE43-AAC5-1A1927A0C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>
      <a:defRPr sz="1399">
        <a:latin typeface="+mj-lt"/>
        <a:ea typeface="+mj-ea"/>
        <a:cs typeface="+mj-cs"/>
      </a:defRPr>
    </a:lvl1pPr>
    <a:lvl2pPr indent="86411">
      <a:defRPr sz="1399">
        <a:latin typeface="+mj-lt"/>
        <a:ea typeface="+mj-ea"/>
        <a:cs typeface="+mj-cs"/>
      </a:defRPr>
    </a:lvl2pPr>
    <a:lvl3pPr indent="172822">
      <a:defRPr sz="1399">
        <a:latin typeface="+mj-lt"/>
        <a:ea typeface="+mj-ea"/>
        <a:cs typeface="+mj-cs"/>
      </a:defRPr>
    </a:lvl3pPr>
    <a:lvl4pPr indent="259232">
      <a:defRPr sz="1399">
        <a:latin typeface="+mj-lt"/>
        <a:ea typeface="+mj-ea"/>
        <a:cs typeface="+mj-cs"/>
      </a:defRPr>
    </a:lvl4pPr>
    <a:lvl5pPr indent="345643">
      <a:defRPr sz="1399">
        <a:latin typeface="+mj-lt"/>
        <a:ea typeface="+mj-ea"/>
        <a:cs typeface="+mj-cs"/>
      </a:defRPr>
    </a:lvl5pPr>
    <a:lvl6pPr indent="432054">
      <a:defRPr sz="1399">
        <a:latin typeface="+mj-lt"/>
        <a:ea typeface="+mj-ea"/>
        <a:cs typeface="+mj-cs"/>
      </a:defRPr>
    </a:lvl6pPr>
    <a:lvl7pPr indent="518465">
      <a:defRPr sz="1399">
        <a:latin typeface="+mj-lt"/>
        <a:ea typeface="+mj-ea"/>
        <a:cs typeface="+mj-cs"/>
      </a:defRPr>
    </a:lvl7pPr>
    <a:lvl8pPr indent="604876">
      <a:defRPr sz="1399">
        <a:latin typeface="+mj-lt"/>
        <a:ea typeface="+mj-ea"/>
        <a:cs typeface="+mj-cs"/>
      </a:defRPr>
    </a:lvl8pPr>
    <a:lvl9pPr indent="691286">
      <a:defRPr sz="1399"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A37DEDC-E12D-2E35-8EA7-407DEF55649A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15351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116197354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80847719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D4D25FF-8624-A862-F245-1969862C465A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14053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115552173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8160045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5ED7AF7-C291-BC2F-445D-EAAB1D1167F6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7351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41342418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3818516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ABE80F9-BE42-9D53-1D29-07D1B263E4EB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57258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7973905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801757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FD083FD-BDB9-C6F1-860E-C74C8922B2A0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57258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7973905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801757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FD083FD-BDB9-C6F1-860E-C74C8922B2A0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106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168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19972964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4692534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B8C0922-3D9A-67FD-8E63-EA98A960EC7D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57258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7973905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801757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FD083FD-BDB9-C6F1-860E-C74C8922B2A0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2908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57258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7973905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801757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FD083FD-BDB9-C6F1-860E-C74C8922B2A0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4827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57258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7973905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801757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FD083FD-BDB9-C6F1-860E-C74C8922B2A0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4997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411745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17235194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20275899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6C26BC9-842B-1FA4-2C08-D3D0CF0B3D46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411745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17235194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20275899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6C26BC9-842B-1FA4-2C08-D3D0CF0B3D46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41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Texte du titre</a:t>
            </a:r>
          </a:p>
        </p:txBody>
      </p:sp>
      <p:sp>
        <p:nvSpPr>
          <p:cNvPr id="12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Titre / sous-titre / texte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582002" y="4891831"/>
            <a:ext cx="166712" cy="104196"/>
          </a:xfrm>
          <a:prstGeom prst="rect">
            <a:avLst/>
          </a:prstGeom>
        </p:spPr>
        <p:txBody>
          <a:bodyPr lIns="0" tIns="0" rIns="0" bIns="0"/>
          <a:lstStyle>
            <a:lvl1pPr defTabSz="685719">
              <a:defRPr sz="677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106" name="Texte niveau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323851" y="1259505"/>
            <a:ext cx="8424615" cy="2409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90488" defTabSz="914269">
              <a:lnSpc>
                <a:spcPct val="100000"/>
              </a:lnSpc>
              <a:spcBef>
                <a:spcPts val="714"/>
              </a:spcBef>
              <a:buClrTx/>
              <a:buSzTx/>
              <a:buFontTx/>
              <a:buNone/>
              <a:defRPr sz="1429" b="1">
                <a:solidFill>
                  <a:srgbClr val="808080"/>
                </a:solidFill>
                <a:latin typeface="Marianne"/>
                <a:ea typeface="Marianne"/>
                <a:cs typeface="Marianne"/>
              </a:defRPr>
            </a:lvl1pPr>
            <a:lvl2pPr marL="347402" indent="-171451" defTabSz="914269">
              <a:lnSpc>
                <a:spcPct val="100000"/>
              </a:lnSpc>
              <a:spcBef>
                <a:spcPts val="714"/>
              </a:spcBef>
              <a:buClrTx/>
              <a:buSzPct val="100000"/>
              <a:buFontTx/>
              <a:buAutoNum type="alphaLcPeriod"/>
              <a:defRPr sz="1429" b="1">
                <a:solidFill>
                  <a:srgbClr val="808080"/>
                </a:solidFill>
                <a:latin typeface="Marianne"/>
                <a:ea typeface="Marianne"/>
                <a:cs typeface="Marianne"/>
              </a:defRPr>
            </a:lvl2pPr>
            <a:lvl3pPr marL="517430" indent="-251242" defTabSz="914269">
              <a:lnSpc>
                <a:spcPct val="100000"/>
              </a:lnSpc>
              <a:spcBef>
                <a:spcPts val="714"/>
              </a:spcBef>
              <a:buClrTx/>
              <a:buSzPct val="100000"/>
              <a:buFontTx/>
              <a:buChar char="▪"/>
              <a:defRPr sz="1429" b="1">
                <a:solidFill>
                  <a:srgbClr val="808080"/>
                </a:solidFill>
                <a:latin typeface="Marianne"/>
                <a:ea typeface="Marianne"/>
                <a:cs typeface="Marianne"/>
              </a:defRPr>
            </a:lvl3pPr>
            <a:lvl4pPr marL="683041" indent="-326615" defTabSz="914269">
              <a:lnSpc>
                <a:spcPct val="100000"/>
              </a:lnSpc>
              <a:spcBef>
                <a:spcPts val="714"/>
              </a:spcBef>
              <a:buClrTx/>
              <a:buSzPct val="100000"/>
              <a:buFontTx/>
              <a:buChar char="•"/>
              <a:defRPr sz="1429" b="1">
                <a:solidFill>
                  <a:srgbClr val="808080"/>
                </a:solidFill>
                <a:latin typeface="Marianne"/>
                <a:ea typeface="Marianne"/>
                <a:cs typeface="Marianne"/>
              </a:defRPr>
            </a:lvl4pPr>
            <a:lvl5pPr marL="827617" indent="-362905" defTabSz="914269">
              <a:lnSpc>
                <a:spcPct val="100000"/>
              </a:lnSpc>
              <a:spcBef>
                <a:spcPts val="714"/>
              </a:spcBef>
              <a:buClrTx/>
              <a:buSzPct val="100000"/>
              <a:buFontTx/>
              <a:buChar char="▪"/>
              <a:defRPr sz="1429" b="1">
                <a:solidFill>
                  <a:srgbClr val="808080"/>
                </a:solidFill>
                <a:latin typeface="Marianne"/>
                <a:ea typeface="Marianne"/>
                <a:cs typeface="Marianne"/>
              </a:defRPr>
            </a:lvl5pPr>
          </a:lstStyle>
          <a:p>
            <a:pPr>
              <a:defRPr/>
            </a:pPr>
            <a:r>
              <a:t>Sous-titre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107" name="Titre"/>
          <p:cNvSpPr txBox="1">
            <a:spLocks noGrp="1"/>
          </p:cNvSpPr>
          <p:nvPr>
            <p:ph type="title" hasCustomPrompt="1"/>
          </p:nvPr>
        </p:nvSpPr>
        <p:spPr bwMode="auto">
          <a:xfrm>
            <a:off x="323851" y="698258"/>
            <a:ext cx="8424863" cy="535573"/>
          </a:xfrm>
          <a:prstGeom prst="rect">
            <a:avLst/>
          </a:prstGeom>
        </p:spPr>
        <p:txBody>
          <a:bodyPr lIns="90439" tIns="90439" rIns="90439" bIns="90439" anchor="ctr"/>
          <a:lstStyle>
            <a:lvl1pPr indent="7163" defTabSz="914269">
              <a:lnSpc>
                <a:spcPct val="90000"/>
              </a:lnSpc>
              <a:defRPr sz="2406" b="1"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t>Titre</a:t>
            </a:r>
          </a:p>
        </p:txBody>
      </p:sp>
      <p:sp>
        <p:nvSpPr>
          <p:cNvPr id="108" name="Espace réservé du texte 11"/>
          <p:cNvSpPr>
            <a:spLocks noGrp="1"/>
          </p:cNvSpPr>
          <p:nvPr>
            <p:ph type="body" idx="21" hasCustomPrompt="1"/>
          </p:nvPr>
        </p:nvSpPr>
        <p:spPr bwMode="auto">
          <a:xfrm>
            <a:off x="323850" y="1714724"/>
            <a:ext cx="8424333" cy="28567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46159" defTabSz="914269">
              <a:lnSpc>
                <a:spcPct val="100000"/>
              </a:lnSpc>
              <a:spcBef>
                <a:spcPts val="414"/>
              </a:spcBef>
              <a:buClrTx/>
              <a:buSzTx/>
              <a:buFontTx/>
              <a:buNone/>
              <a:defRPr sz="1278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t>Texte de niveau 1</a:t>
            </a:r>
            <a:br>
              <a:rPr/>
            </a:br>
            <a:r>
              <a:t>Texte de niveau 2</a:t>
            </a:r>
            <a:br>
              <a:rPr/>
            </a:br>
            <a:r>
              <a:t>Texte de niveau 3</a:t>
            </a:r>
            <a:br>
              <a:rPr/>
            </a:br>
            <a:r>
              <a:t>Texte de niveau 4</a:t>
            </a:r>
            <a:br>
              <a:rPr/>
            </a:br>
            <a:r>
              <a:t>Texte de niveau 5</a:t>
            </a:r>
          </a:p>
        </p:txBody>
      </p:sp>
      <p:sp>
        <p:nvSpPr>
          <p:cNvPr id="109" name="Connecteur droit 11"/>
          <p:cNvSpPr/>
          <p:nvPr/>
        </p:nvSpPr>
        <p:spPr bwMode="auto">
          <a:xfrm>
            <a:off x="323850" y="4766295"/>
            <a:ext cx="8424615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34009" tIns="34009" rIns="34009" bIns="34009"/>
          <a:lstStyle/>
          <a:p>
            <a:pPr defTabSz="685719"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pPr>
            <a:endParaRPr sz="1278"/>
          </a:p>
        </p:txBody>
      </p:sp>
      <p:pic>
        <p:nvPicPr>
          <p:cNvPr id="110" name="Image 12" descr="Image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8000" y="128159"/>
            <a:ext cx="540000" cy="535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 13" descr="Image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3589" y="199570"/>
            <a:ext cx="360000" cy="3570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Titre et contenu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" name="Texte du titre"/>
          <p:cNvSpPr txBox="1">
            <a:spLocks noGrp="1"/>
          </p:cNvSpPr>
          <p:nvPr>
            <p:ph type="title"/>
          </p:nvPr>
        </p:nvSpPr>
        <p:spPr bwMode="auto">
          <a:xfrm>
            <a:off x="323851" y="698258"/>
            <a:ext cx="8424863" cy="535573"/>
          </a:xfrm>
          <a:prstGeom prst="rect">
            <a:avLst/>
          </a:prstGeom>
        </p:spPr>
        <p:txBody>
          <a:bodyPr lIns="90439" tIns="90439" rIns="90439" bIns="90439" anchor="ctr"/>
          <a:lstStyle>
            <a:lvl1pPr indent="7163" defTabSz="914269">
              <a:lnSpc>
                <a:spcPct val="90000"/>
              </a:lnSpc>
              <a:defRPr sz="2406" b="1"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t>Texte du titre</a:t>
            </a:r>
          </a:p>
        </p:txBody>
      </p:sp>
      <p:sp>
        <p:nvSpPr>
          <p:cNvPr id="119" name="Texte niveau 1…"/>
          <p:cNvSpPr txBox="1">
            <a:spLocks noGrp="1"/>
          </p:cNvSpPr>
          <p:nvPr>
            <p:ph type="body" idx="1"/>
          </p:nvPr>
        </p:nvSpPr>
        <p:spPr bwMode="auto">
          <a:xfrm>
            <a:off x="323851" y="1714725"/>
            <a:ext cx="8424863" cy="29281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46159" defTabSz="914269">
              <a:lnSpc>
                <a:spcPct val="100000"/>
              </a:lnSpc>
              <a:spcBef>
                <a:spcPts val="414"/>
              </a:spcBef>
              <a:buClrTx/>
              <a:buSzTx/>
              <a:buFontTx/>
              <a:buNone/>
              <a:defRPr sz="1278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  <a:lvl2pPr marL="272884" indent="-182647" defTabSz="914269">
              <a:lnSpc>
                <a:spcPct val="100000"/>
              </a:lnSpc>
              <a:spcBef>
                <a:spcPts val="414"/>
              </a:spcBef>
              <a:buClrTx/>
              <a:buSzPct val="100000"/>
              <a:buFontTx/>
              <a:buChar char="•"/>
              <a:defRPr sz="1278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2pPr>
            <a:lvl3pPr marL="405271" indent="-224796" defTabSz="914269">
              <a:lnSpc>
                <a:spcPct val="100000"/>
              </a:lnSpc>
              <a:spcBef>
                <a:spcPts val="414"/>
              </a:spcBef>
              <a:buClrTx/>
              <a:buSzPct val="100000"/>
              <a:buFontTx/>
              <a:buChar char="▪"/>
              <a:defRPr sz="1278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3pPr>
            <a:lvl4pPr marL="562948" indent="-292234" defTabSz="914269">
              <a:lnSpc>
                <a:spcPct val="100000"/>
              </a:lnSpc>
              <a:spcBef>
                <a:spcPts val="414"/>
              </a:spcBef>
              <a:buClrTx/>
              <a:buSzPct val="100000"/>
              <a:buFontTx/>
              <a:buChar char="•"/>
              <a:defRPr sz="1278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4pPr>
            <a:lvl5pPr marL="703703" indent="-324705" defTabSz="914269">
              <a:lnSpc>
                <a:spcPct val="100000"/>
              </a:lnSpc>
              <a:spcBef>
                <a:spcPts val="414"/>
              </a:spcBef>
              <a:buClrTx/>
              <a:buSzPct val="100000"/>
              <a:buFontTx/>
              <a:buChar char="▪"/>
              <a:defRPr sz="1278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5pPr>
          </a:lstStyle>
          <a:p>
            <a:pPr>
              <a:defRPr/>
            </a:pPr>
            <a:r>
              <a:t>Texte niveau 1</a:t>
            </a:r>
          </a:p>
          <a:p>
            <a:pPr lvl="1">
              <a:defRPr/>
            </a:pPr>
            <a:r>
              <a:t>Texte niveau 2</a:t>
            </a:r>
          </a:p>
          <a:p>
            <a:pPr lvl="2">
              <a:defRPr/>
            </a:pPr>
            <a:r>
              <a:t>Texte niveau 3</a:t>
            </a:r>
          </a:p>
          <a:p>
            <a:pPr lvl="3">
              <a:defRPr/>
            </a:pPr>
            <a:r>
              <a:t>Texte niveau 4</a:t>
            </a:r>
          </a:p>
          <a:p>
            <a:pPr lvl="4">
              <a:defRPr/>
            </a:pPr>
            <a:r>
              <a:t>Texte niveau 5</a:t>
            </a:r>
          </a:p>
        </p:txBody>
      </p:sp>
      <p:sp>
        <p:nvSpPr>
          <p:cNvPr id="120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582002" y="4891831"/>
            <a:ext cx="166712" cy="104196"/>
          </a:xfrm>
          <a:prstGeom prst="rect">
            <a:avLst/>
          </a:prstGeom>
        </p:spPr>
        <p:txBody>
          <a:bodyPr lIns="0" tIns="0" rIns="0" bIns="0"/>
          <a:lstStyle>
            <a:lvl1pPr defTabSz="685719">
              <a:defRPr sz="677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" name="Texte du titre"/>
          <p:cNvSpPr txBox="1">
            <a:spLocks noGrp="1"/>
          </p:cNvSpPr>
          <p:nvPr>
            <p:ph type="title"/>
          </p:nvPr>
        </p:nvSpPr>
        <p:spPr bwMode="auto">
          <a:xfrm>
            <a:off x="311700" y="462426"/>
            <a:ext cx="8520601" cy="568015"/>
          </a:xfrm>
          <a:prstGeom prst="rect">
            <a:avLst/>
          </a:prstGeom>
        </p:spPr>
        <p:txBody>
          <a:bodyPr lIns="241133" tIns="241133" rIns="241133" bIns="241133"/>
          <a:lstStyle>
            <a:lvl1pPr defTabSz="914291">
              <a:defRPr sz="2782"/>
            </a:lvl1pPr>
          </a:lstStyle>
          <a:p>
            <a:pPr>
              <a:defRPr/>
            </a:pPr>
            <a:r>
              <a:t>Texte du titre</a:t>
            </a:r>
          </a:p>
        </p:txBody>
      </p:sp>
      <p:sp>
        <p:nvSpPr>
          <p:cNvPr id="128" name="Texte niveau 1…"/>
          <p:cNvSpPr txBox="1">
            <a:spLocks noGrp="1"/>
          </p:cNvSpPr>
          <p:nvPr>
            <p:ph type="body" idx="1"/>
          </p:nvPr>
        </p:nvSpPr>
        <p:spPr bwMode="auto">
          <a:xfrm>
            <a:off x="311700" y="1164088"/>
            <a:ext cx="8520601" cy="3388446"/>
          </a:xfrm>
          <a:prstGeom prst="rect">
            <a:avLst/>
          </a:prstGeom>
        </p:spPr>
        <p:txBody>
          <a:bodyPr lIns="241133" tIns="241133" rIns="241133" bIns="241133">
            <a:normAutofit/>
          </a:bodyPr>
          <a:lstStyle>
            <a:lvl1pPr marL="372466" indent="-329488" defTabSz="914291">
              <a:lnSpc>
                <a:spcPct val="114999"/>
              </a:lnSpc>
              <a:buSzPts val="4600"/>
              <a:defRPr sz="1730"/>
            </a:lvl1pPr>
            <a:lvl2pPr marL="616683" indent="-392248" defTabSz="914291">
              <a:lnSpc>
                <a:spcPct val="114999"/>
              </a:lnSpc>
              <a:buSzPts val="4600"/>
              <a:defRPr sz="1730"/>
            </a:lvl2pPr>
            <a:lvl3pPr marL="788590" indent="-392248" defTabSz="914291">
              <a:lnSpc>
                <a:spcPct val="114999"/>
              </a:lnSpc>
              <a:buSzPts val="4600"/>
              <a:defRPr sz="1730"/>
            </a:lvl3pPr>
            <a:lvl4pPr marL="960497" indent="-392248" defTabSz="914291">
              <a:lnSpc>
                <a:spcPct val="114999"/>
              </a:lnSpc>
              <a:buSzPts val="4600"/>
              <a:defRPr sz="1730"/>
            </a:lvl4pPr>
            <a:lvl5pPr marL="1132404" indent="-392248" defTabSz="914291">
              <a:lnSpc>
                <a:spcPct val="114999"/>
              </a:lnSpc>
              <a:buSzPts val="4600"/>
              <a:defRPr sz="1730"/>
            </a:lvl5pPr>
          </a:lstStyle>
          <a:p>
            <a:pPr>
              <a:defRPr/>
            </a:pPr>
            <a:r>
              <a:t>Texte niveau 1</a:t>
            </a:r>
          </a:p>
          <a:p>
            <a:pPr lvl="1">
              <a:defRPr/>
            </a:pPr>
            <a:r>
              <a:t>Texte niveau 2</a:t>
            </a:r>
          </a:p>
          <a:p>
            <a:pPr lvl="2">
              <a:defRPr/>
            </a:pPr>
            <a:r>
              <a:t>Texte niveau 3</a:t>
            </a:r>
          </a:p>
          <a:p>
            <a:pPr lvl="3">
              <a:defRPr/>
            </a:pPr>
            <a:r>
              <a:t>Texte niveau 4</a:t>
            </a:r>
          </a:p>
          <a:p>
            <a:pPr lvl="4">
              <a:defRPr/>
            </a:pPr>
            <a:r>
              <a:t>Texte niveau 5</a:t>
            </a:r>
          </a:p>
        </p:txBody>
      </p:sp>
      <p:sp>
        <p:nvSpPr>
          <p:cNvPr id="129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694239" y="4678623"/>
            <a:ext cx="326920" cy="325341"/>
          </a:xfrm>
          <a:prstGeom prst="rect">
            <a:avLst/>
          </a:prstGeom>
        </p:spPr>
        <p:txBody>
          <a:bodyPr lIns="241133" tIns="241133" rIns="241133" bIns="241133">
            <a:normAutofit/>
          </a:bodyPr>
          <a:lstStyle>
            <a:lvl1pPr defTabSz="914291"/>
          </a:lstStyle>
          <a:p>
            <a:pPr>
              <a:defRPr/>
            </a:pPr>
            <a:fld id="{86CB4B4D-7CA3-9044-876B-883B54F8677D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" name="Texte niveau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450503" y="4432100"/>
            <a:ext cx="8239201" cy="236846"/>
          </a:xfrm>
          <a:prstGeom prst="rect">
            <a:avLst/>
          </a:prstGeom>
        </p:spPr>
        <p:txBody>
          <a:bodyPr lIns="45233" tIns="45233" rIns="45233" bIns="45233">
            <a:normAutofit/>
          </a:bodyPr>
          <a:lstStyle>
            <a:lvl1pPr marL="228573" indent="-142619" defTabSz="914291">
              <a:lnSpc>
                <a:spcPct val="100000"/>
              </a:lnSpc>
              <a:buClrTx/>
              <a:buSzTx/>
              <a:buFontTx/>
              <a:buNone/>
              <a:defRPr sz="1354" b="1"/>
            </a:lvl1pPr>
            <a:lvl2pPr marL="542667" indent="-325396" defTabSz="914291">
              <a:lnSpc>
                <a:spcPct val="100000"/>
              </a:lnSpc>
              <a:buClrTx/>
              <a:buSzPts val="3600"/>
              <a:buFontTx/>
              <a:defRPr sz="1354" b="1"/>
            </a:lvl2pPr>
            <a:lvl3pPr marL="714574" indent="-325396" defTabSz="914291">
              <a:lnSpc>
                <a:spcPct val="100000"/>
              </a:lnSpc>
              <a:buClrTx/>
              <a:buSzPts val="3600"/>
              <a:buFontTx/>
              <a:defRPr sz="1354" b="1"/>
            </a:lvl3pPr>
            <a:lvl4pPr marL="886482" indent="-325396" defTabSz="914291">
              <a:lnSpc>
                <a:spcPct val="100000"/>
              </a:lnSpc>
              <a:buClrTx/>
              <a:buSzPts val="3600"/>
              <a:buFontTx/>
              <a:defRPr sz="1354" b="1"/>
            </a:lvl4pPr>
            <a:lvl5pPr marL="1058389" indent="-325396" defTabSz="914291">
              <a:lnSpc>
                <a:spcPct val="100000"/>
              </a:lnSpc>
              <a:buClrTx/>
              <a:buSzPts val="3600"/>
              <a:buFontTx/>
              <a:defRPr sz="1354" b="1"/>
            </a:lvl5pPr>
          </a:lstStyle>
          <a:p>
            <a:pPr>
              <a:defRPr/>
            </a:pPr>
            <a:r>
              <a:t>Texte niveau 1</a:t>
            </a:r>
          </a:p>
          <a:p>
            <a:pPr lvl="1">
              <a:defRPr/>
            </a:pPr>
            <a:r>
              <a:t>Texte niveau 2</a:t>
            </a:r>
          </a:p>
          <a:p>
            <a:pPr lvl="2">
              <a:defRPr/>
            </a:pPr>
            <a:r>
              <a:t>Texte niveau 3</a:t>
            </a:r>
          </a:p>
          <a:p>
            <a:pPr lvl="3">
              <a:defRPr/>
            </a:pPr>
            <a:r>
              <a:t>Texte niveau 4</a:t>
            </a:r>
          </a:p>
          <a:p>
            <a:pPr lvl="4">
              <a:defRPr/>
            </a:pPr>
            <a:r>
              <a:t>Texte niveau 5</a:t>
            </a:r>
          </a:p>
        </p:txBody>
      </p:sp>
      <p:sp>
        <p:nvSpPr>
          <p:cNvPr id="137" name="Texte du titre"/>
          <p:cNvSpPr txBox="1">
            <a:spLocks noGrp="1"/>
          </p:cNvSpPr>
          <p:nvPr>
            <p:ph type="title"/>
          </p:nvPr>
        </p:nvSpPr>
        <p:spPr bwMode="auto">
          <a:xfrm>
            <a:off x="452436" y="978764"/>
            <a:ext cx="8239201" cy="1728738"/>
          </a:xfrm>
          <a:prstGeom prst="rect">
            <a:avLst/>
          </a:prstGeom>
        </p:spPr>
        <p:txBody>
          <a:bodyPr lIns="50244" tIns="50244" rIns="50244" bIns="50244" anchor="b"/>
          <a:lstStyle>
            <a:lvl1pPr defTabSz="914291">
              <a:lnSpc>
                <a:spcPct val="80000"/>
              </a:lnSpc>
              <a:defRPr sz="4362"/>
            </a:lvl1pPr>
          </a:lstStyle>
          <a:p>
            <a:pPr>
              <a:defRPr/>
            </a:pPr>
            <a:r>
              <a:t>Texte du titre</a:t>
            </a:r>
          </a:p>
        </p:txBody>
      </p:sp>
      <p:sp>
        <p:nvSpPr>
          <p:cNvPr id="138" name="Google Shape;16;p3"/>
          <p:cNvSpPr txBox="1">
            <a:spLocks noGrp="1"/>
          </p:cNvSpPr>
          <p:nvPr>
            <p:ph type="body" sz="quarter" idx="21"/>
          </p:nvPr>
        </p:nvSpPr>
        <p:spPr bwMode="auto">
          <a:xfrm>
            <a:off x="450503" y="2707575"/>
            <a:ext cx="8239200" cy="708456"/>
          </a:xfrm>
          <a:prstGeom prst="rect">
            <a:avLst/>
          </a:prstGeom>
        </p:spPr>
        <p:txBody>
          <a:bodyPr lIns="50244" tIns="50244" rIns="50244" bIns="50244">
            <a:normAutofit/>
          </a:bodyPr>
          <a:lstStyle>
            <a:lvl1pPr marL="228573" indent="-142619" defTabSz="914291">
              <a:lnSpc>
                <a:spcPct val="100000"/>
              </a:lnSpc>
              <a:buClrTx/>
              <a:buSzTx/>
              <a:buFontTx/>
              <a:buNone/>
              <a:defRPr sz="5400" b="1"/>
            </a:lvl1pPr>
          </a:lstStyle>
          <a:p>
            <a:pPr marL="607906" indent="-379306" defTabSz="2431625">
              <a:lnSpc>
                <a:spcPct val="100000"/>
              </a:lnSpc>
              <a:buClrTx/>
              <a:buSzTx/>
              <a:buFontTx/>
              <a:buNone/>
              <a:defRPr sz="5400" b="1"/>
            </a:pPr>
            <a:endParaRPr/>
          </a:p>
        </p:txBody>
      </p:sp>
      <p:sp>
        <p:nvSpPr>
          <p:cNvPr id="139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4441232" y="4825520"/>
            <a:ext cx="256961" cy="205665"/>
          </a:xfrm>
          <a:prstGeom prst="rect">
            <a:avLst/>
          </a:prstGeom>
        </p:spPr>
        <p:txBody>
          <a:bodyPr lIns="50244" tIns="50244" rIns="50244" bIns="50244" anchor="b"/>
          <a:lstStyle>
            <a:lvl1pPr algn="ctr" defTabSz="914291">
              <a:defRPr sz="677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" name="Texte du titre"/>
          <p:cNvSpPr txBox="1">
            <a:spLocks noGrp="1"/>
          </p:cNvSpPr>
          <p:nvPr>
            <p:ph type="title"/>
          </p:nvPr>
        </p:nvSpPr>
        <p:spPr bwMode="auto">
          <a:xfrm>
            <a:off x="1143000" y="855927"/>
            <a:ext cx="6858000" cy="1776049"/>
          </a:xfrm>
          <a:prstGeom prst="rect">
            <a:avLst/>
          </a:prstGeom>
        </p:spPr>
        <p:txBody>
          <a:bodyPr lIns="90437" tIns="90437" rIns="90437" bIns="90437" anchor="b"/>
          <a:lstStyle>
            <a:lvl1pPr algn="ctr" defTabSz="685719">
              <a:lnSpc>
                <a:spcPct val="90000"/>
              </a:lnSpc>
              <a:defRPr sz="4437">
                <a:latin typeface="Calibri Light"/>
                <a:ea typeface="Calibri Light"/>
                <a:cs typeface="Calibri Light"/>
              </a:defRPr>
            </a:lvl1pPr>
          </a:lstStyle>
          <a:p>
            <a:pPr>
              <a:defRPr/>
            </a:pPr>
            <a:r>
              <a:t>Texte du titre</a:t>
            </a:r>
          </a:p>
        </p:txBody>
      </p:sp>
      <p:sp>
        <p:nvSpPr>
          <p:cNvPr id="147" name="Texte niveau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1143000" y="2700466"/>
            <a:ext cx="6858000" cy="1231661"/>
          </a:xfrm>
          <a:prstGeom prst="rect">
            <a:avLst/>
          </a:prstGeom>
        </p:spPr>
        <p:txBody>
          <a:bodyPr lIns="90437" tIns="90437" rIns="90437" bIns="90437">
            <a:normAutofit/>
          </a:bodyPr>
          <a:lstStyle>
            <a:lvl1pPr marL="0" indent="0" algn="ctr" defTabSz="685719">
              <a:lnSpc>
                <a:spcPct val="90000"/>
              </a:lnSpc>
              <a:spcBef>
                <a:spcPts val="714"/>
              </a:spcBef>
              <a:buClrTx/>
              <a:buSzTx/>
              <a:buFontTx/>
              <a:buNone/>
              <a:defRPr sz="173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0" indent="0" algn="ctr" defTabSz="685719">
              <a:lnSpc>
                <a:spcPct val="90000"/>
              </a:lnSpc>
              <a:spcBef>
                <a:spcPts val="714"/>
              </a:spcBef>
              <a:buClrTx/>
              <a:buSzTx/>
              <a:buFontTx/>
              <a:buNone/>
              <a:defRPr sz="173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0" indent="0" algn="ctr" defTabSz="685719">
              <a:lnSpc>
                <a:spcPct val="90000"/>
              </a:lnSpc>
              <a:spcBef>
                <a:spcPts val="714"/>
              </a:spcBef>
              <a:buClrTx/>
              <a:buSzTx/>
              <a:buFontTx/>
              <a:buNone/>
              <a:defRPr sz="173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0" indent="0" algn="ctr" defTabSz="685719">
              <a:lnSpc>
                <a:spcPct val="90000"/>
              </a:lnSpc>
              <a:spcBef>
                <a:spcPts val="714"/>
              </a:spcBef>
              <a:buClrTx/>
              <a:buSzTx/>
              <a:buFontTx/>
              <a:buNone/>
              <a:defRPr sz="173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0" indent="0" algn="ctr" defTabSz="685719">
              <a:lnSpc>
                <a:spcPct val="90000"/>
              </a:lnSpc>
              <a:spcBef>
                <a:spcPts val="714"/>
              </a:spcBef>
              <a:buClrTx/>
              <a:buSzTx/>
              <a:buFontTx/>
              <a:buNone/>
              <a:defRPr sz="173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</a:lstStyle>
          <a:p>
            <a:pPr>
              <a:defRPr/>
            </a:pPr>
            <a:r>
              <a:t>Texte niveau 1</a:t>
            </a:r>
          </a:p>
          <a:p>
            <a:pPr lvl="1">
              <a:defRPr/>
            </a:pPr>
            <a:r>
              <a:t>Texte niveau 2</a:t>
            </a:r>
          </a:p>
          <a:p>
            <a:pPr lvl="2">
              <a:defRPr/>
            </a:pPr>
            <a:r>
              <a:t>Texte niveau 3</a:t>
            </a:r>
          </a:p>
          <a:p>
            <a:pPr lvl="3">
              <a:defRPr/>
            </a:pPr>
            <a:r>
              <a:t>Texte niveau 4</a:t>
            </a:r>
          </a:p>
          <a:p>
            <a:pPr lvl="4">
              <a:defRPr/>
            </a:pPr>
            <a:r>
              <a:t>Texte niveau 5</a:t>
            </a:r>
          </a:p>
        </p:txBody>
      </p:sp>
      <p:sp>
        <p:nvSpPr>
          <p:cNvPr id="148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157982" y="4730140"/>
            <a:ext cx="357368" cy="309919"/>
          </a:xfrm>
          <a:prstGeom prst="rect">
            <a:avLst/>
          </a:prstGeom>
        </p:spPr>
        <p:txBody>
          <a:bodyPr lIns="90437" tIns="90437" rIns="90437" bIns="90437"/>
          <a:lstStyle>
            <a:lvl1pPr defTabSz="685719">
              <a:defRPr sz="827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" name="Texte niveau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450502" y="4432099"/>
            <a:ext cx="8239203" cy="236851"/>
          </a:xfrm>
          <a:prstGeom prst="rect">
            <a:avLst/>
          </a:prstGeom>
        </p:spPr>
        <p:txBody>
          <a:bodyPr lIns="45164" tIns="45164" rIns="45164" bIns="45164">
            <a:normAutofit/>
          </a:bodyPr>
          <a:lstStyle>
            <a:lvl1pPr marL="0" indent="228573" defTabSz="914291">
              <a:lnSpc>
                <a:spcPct val="100000"/>
              </a:lnSpc>
              <a:buClrTx/>
              <a:buSzTx/>
              <a:buFontTx/>
              <a:buNone/>
              <a:defRPr sz="1354" b="1">
                <a:solidFill>
                  <a:srgbClr val="585858"/>
                </a:solidFill>
              </a:defRPr>
            </a:lvl1pPr>
            <a:lvl2pPr marL="701317" indent="-257861" defTabSz="914291">
              <a:lnSpc>
                <a:spcPct val="100000"/>
              </a:lnSpc>
              <a:buClrTx/>
              <a:buSzPts val="3600"/>
              <a:buFontTx/>
              <a:defRPr sz="1354" b="1">
                <a:solidFill>
                  <a:srgbClr val="585858"/>
                </a:solidFill>
              </a:defRPr>
            </a:lvl2pPr>
            <a:lvl3pPr marL="873225" indent="-257861" defTabSz="914291">
              <a:lnSpc>
                <a:spcPct val="100000"/>
              </a:lnSpc>
              <a:buClrTx/>
              <a:buSzPts val="3600"/>
              <a:buFontTx/>
              <a:defRPr sz="1354" b="1">
                <a:solidFill>
                  <a:srgbClr val="585858"/>
                </a:solidFill>
              </a:defRPr>
            </a:lvl3pPr>
            <a:lvl4pPr marL="1045132" indent="-257861" defTabSz="914291">
              <a:lnSpc>
                <a:spcPct val="100000"/>
              </a:lnSpc>
              <a:buClrTx/>
              <a:buSzPts val="3600"/>
              <a:buFontTx/>
              <a:defRPr sz="1354" b="1">
                <a:solidFill>
                  <a:srgbClr val="585858"/>
                </a:solidFill>
              </a:defRPr>
            </a:lvl4pPr>
            <a:lvl5pPr marL="1217039" indent="-257861" defTabSz="914291">
              <a:lnSpc>
                <a:spcPct val="100000"/>
              </a:lnSpc>
              <a:buClrTx/>
              <a:buSzPts val="3600"/>
              <a:buFontTx/>
              <a:defRPr sz="1354" b="1">
                <a:solidFill>
                  <a:srgbClr val="585858"/>
                </a:solidFill>
              </a:defRPr>
            </a:lvl5pPr>
          </a:lstStyle>
          <a:p>
            <a:pPr>
              <a:defRPr/>
            </a:pPr>
            <a:r>
              <a:t>Texte niveau 1</a:t>
            </a:r>
          </a:p>
          <a:p>
            <a:pPr lvl="1">
              <a:defRPr/>
            </a:pPr>
            <a:r>
              <a:t>Texte niveau 2</a:t>
            </a:r>
          </a:p>
          <a:p>
            <a:pPr lvl="2">
              <a:defRPr/>
            </a:pPr>
            <a:r>
              <a:t>Texte niveau 3</a:t>
            </a:r>
          </a:p>
          <a:p>
            <a:pPr lvl="3">
              <a:defRPr/>
            </a:pPr>
            <a:r>
              <a:t>Texte niveau 4</a:t>
            </a:r>
          </a:p>
          <a:p>
            <a:pPr lvl="4">
              <a:defRPr/>
            </a:pPr>
            <a:r>
              <a:t>Texte niveau 5</a:t>
            </a:r>
          </a:p>
        </p:txBody>
      </p:sp>
      <p:sp>
        <p:nvSpPr>
          <p:cNvPr id="156" name="Texte du titre"/>
          <p:cNvSpPr txBox="1">
            <a:spLocks noGrp="1"/>
          </p:cNvSpPr>
          <p:nvPr>
            <p:ph type="title"/>
          </p:nvPr>
        </p:nvSpPr>
        <p:spPr bwMode="auto">
          <a:xfrm>
            <a:off x="452434" y="978763"/>
            <a:ext cx="8239205" cy="1728739"/>
          </a:xfrm>
          <a:prstGeom prst="rect">
            <a:avLst/>
          </a:prstGeom>
        </p:spPr>
        <p:txBody>
          <a:bodyPr lIns="50244" tIns="50244" rIns="50244" bIns="50244" anchor="b"/>
          <a:lstStyle>
            <a:lvl1pPr defTabSz="914291">
              <a:lnSpc>
                <a:spcPct val="80000"/>
              </a:lnSpc>
              <a:defRPr sz="4362"/>
            </a:lvl1pPr>
          </a:lstStyle>
          <a:p>
            <a:pPr>
              <a:defRPr/>
            </a:pPr>
            <a:r>
              <a:t>Texte du titre</a:t>
            </a:r>
          </a:p>
        </p:txBody>
      </p:sp>
      <p:sp>
        <p:nvSpPr>
          <p:cNvPr id="157" name="Shape 22"/>
          <p:cNvSpPr>
            <a:spLocks noGrp="1"/>
          </p:cNvSpPr>
          <p:nvPr>
            <p:ph type="body" sz="quarter" idx="21"/>
          </p:nvPr>
        </p:nvSpPr>
        <p:spPr bwMode="auto">
          <a:xfrm>
            <a:off x="450501" y="2707572"/>
            <a:ext cx="8239202" cy="708460"/>
          </a:xfrm>
          <a:prstGeom prst="rect">
            <a:avLst/>
          </a:prstGeom>
          <a:ln w="25400"/>
        </p:spPr>
        <p:txBody>
          <a:bodyPr lIns="50244" tIns="50244" rIns="50244" bIns="50244">
            <a:normAutofit/>
          </a:bodyPr>
          <a:lstStyle>
            <a:lvl1pPr marL="372466" indent="-329488" defTabSz="914291">
              <a:lnSpc>
                <a:spcPct val="114999"/>
              </a:lnSpc>
              <a:buClr>
                <a:srgbClr val="585858"/>
              </a:buClr>
              <a:buSzPts val="4600"/>
              <a:defRPr sz="4600">
                <a:solidFill>
                  <a:srgbClr val="585858"/>
                </a:solidFill>
              </a:defRPr>
            </a:lvl1pPr>
          </a:lstStyle>
          <a:p>
            <a:pPr marL="990600" indent="-876299" defTabSz="2431625">
              <a:lnSpc>
                <a:spcPct val="114999"/>
              </a:lnSpc>
              <a:buClr>
                <a:srgbClr val="585858"/>
              </a:buClr>
              <a:buSzPts val="4600"/>
              <a:defRPr sz="4600">
                <a:solidFill>
                  <a:srgbClr val="585858"/>
                </a:solidFill>
              </a:defRPr>
            </a:pPr>
            <a:endParaRPr/>
          </a:p>
        </p:txBody>
      </p:sp>
      <p:sp>
        <p:nvSpPr>
          <p:cNvPr id="158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4441232" y="4825520"/>
            <a:ext cx="256961" cy="205665"/>
          </a:xfrm>
          <a:prstGeom prst="rect">
            <a:avLst/>
          </a:prstGeom>
        </p:spPr>
        <p:txBody>
          <a:bodyPr lIns="50244" tIns="50244" rIns="50244" bIns="50244" anchor="b"/>
          <a:lstStyle>
            <a:lvl1pPr algn="ctr" defTabSz="914291">
              <a:defRPr sz="677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694294" y="4678650"/>
            <a:ext cx="326866" cy="325287"/>
          </a:xfrm>
          <a:prstGeom prst="rect">
            <a:avLst/>
          </a:prstGeom>
        </p:spPr>
        <p:txBody>
          <a:bodyPr lIns="241062" tIns="241062" rIns="241062" bIns="241062">
            <a:normAutofit/>
          </a:bodyPr>
          <a:lstStyle>
            <a:lvl1pPr defTabSz="914291">
              <a:defRPr>
                <a:solidFill>
                  <a:srgbClr val="58585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" name="Texte du titre"/>
          <p:cNvSpPr txBox="1">
            <a:spLocks noGrp="1"/>
          </p:cNvSpPr>
          <p:nvPr>
            <p:ph type="title"/>
          </p:nvPr>
        </p:nvSpPr>
        <p:spPr bwMode="auto">
          <a:xfrm>
            <a:off x="311698" y="462427"/>
            <a:ext cx="8520604" cy="568017"/>
          </a:xfrm>
          <a:prstGeom prst="rect">
            <a:avLst/>
          </a:prstGeom>
        </p:spPr>
        <p:txBody>
          <a:bodyPr lIns="241062" tIns="241062" rIns="241062" bIns="241062"/>
          <a:lstStyle>
            <a:lvl1pPr defTabSz="914291">
              <a:defRPr sz="2782"/>
            </a:lvl1pPr>
          </a:lstStyle>
          <a:p>
            <a:pPr>
              <a:defRPr/>
            </a:pPr>
            <a:r>
              <a:t>Texte du titre</a:t>
            </a:r>
          </a:p>
        </p:txBody>
      </p:sp>
      <p:sp>
        <p:nvSpPr>
          <p:cNvPr id="173" name="Texte niveau 1…"/>
          <p:cNvSpPr txBox="1">
            <a:spLocks noGrp="1"/>
          </p:cNvSpPr>
          <p:nvPr>
            <p:ph type="body" idx="1"/>
          </p:nvPr>
        </p:nvSpPr>
        <p:spPr bwMode="auto">
          <a:xfrm>
            <a:off x="311698" y="1164088"/>
            <a:ext cx="8520604" cy="3388446"/>
          </a:xfrm>
          <a:prstGeom prst="rect">
            <a:avLst/>
          </a:prstGeom>
        </p:spPr>
        <p:txBody>
          <a:bodyPr lIns="241062" tIns="241062" rIns="241062" bIns="241062">
            <a:normAutofit/>
          </a:bodyPr>
          <a:lstStyle>
            <a:lvl1pPr marL="372466" indent="-329488" defTabSz="914291">
              <a:lnSpc>
                <a:spcPct val="114999"/>
              </a:lnSpc>
              <a:buClr>
                <a:srgbClr val="585858"/>
              </a:buClr>
              <a:buSzPts val="4600"/>
              <a:defRPr sz="1730">
                <a:solidFill>
                  <a:srgbClr val="585858"/>
                </a:solidFill>
              </a:defRPr>
            </a:lvl1pPr>
            <a:lvl2pPr marL="544373" indent="-329488" defTabSz="914291">
              <a:lnSpc>
                <a:spcPct val="114999"/>
              </a:lnSpc>
              <a:buClr>
                <a:srgbClr val="585858"/>
              </a:buClr>
              <a:buSzPts val="4600"/>
              <a:defRPr sz="1730">
                <a:solidFill>
                  <a:srgbClr val="585858"/>
                </a:solidFill>
              </a:defRPr>
            </a:lvl2pPr>
            <a:lvl3pPr marL="716280" indent="-329488" defTabSz="914291">
              <a:lnSpc>
                <a:spcPct val="114999"/>
              </a:lnSpc>
              <a:buClr>
                <a:srgbClr val="585858"/>
              </a:buClr>
              <a:buSzPts val="4600"/>
              <a:defRPr sz="1730">
                <a:solidFill>
                  <a:srgbClr val="585858"/>
                </a:solidFill>
              </a:defRPr>
            </a:lvl3pPr>
            <a:lvl4pPr marL="888187" indent="-329488" defTabSz="914291">
              <a:lnSpc>
                <a:spcPct val="114999"/>
              </a:lnSpc>
              <a:buClr>
                <a:srgbClr val="585858"/>
              </a:buClr>
              <a:buSzPts val="4600"/>
              <a:defRPr sz="1730">
                <a:solidFill>
                  <a:srgbClr val="585858"/>
                </a:solidFill>
              </a:defRPr>
            </a:lvl4pPr>
            <a:lvl5pPr marL="1060094" indent="-329488" defTabSz="914291">
              <a:lnSpc>
                <a:spcPct val="114999"/>
              </a:lnSpc>
              <a:buClr>
                <a:srgbClr val="585858"/>
              </a:buClr>
              <a:buSzPts val="4600"/>
              <a:defRPr sz="1730">
                <a:solidFill>
                  <a:srgbClr val="585858"/>
                </a:solidFill>
              </a:defRPr>
            </a:lvl5pPr>
          </a:lstStyle>
          <a:p>
            <a:pPr>
              <a:defRPr/>
            </a:pPr>
            <a:r>
              <a:t>Texte niveau 1</a:t>
            </a:r>
          </a:p>
          <a:p>
            <a:pPr lvl="1">
              <a:defRPr/>
            </a:pPr>
            <a:r>
              <a:t>Texte niveau 2</a:t>
            </a:r>
          </a:p>
          <a:p>
            <a:pPr lvl="2">
              <a:defRPr/>
            </a:pPr>
            <a:r>
              <a:t>Texte niveau 3</a:t>
            </a:r>
          </a:p>
          <a:p>
            <a:pPr lvl="3">
              <a:defRPr/>
            </a:pPr>
            <a:r>
              <a:t>Texte niveau 4</a:t>
            </a:r>
          </a:p>
          <a:p>
            <a:pPr lvl="4">
              <a:defRPr/>
            </a:pPr>
            <a:r>
              <a:t>Texte niveau 5</a:t>
            </a:r>
          </a:p>
        </p:txBody>
      </p:sp>
      <p:sp>
        <p:nvSpPr>
          <p:cNvPr id="174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694294" y="4678650"/>
            <a:ext cx="326866" cy="325287"/>
          </a:xfrm>
          <a:prstGeom prst="rect">
            <a:avLst/>
          </a:prstGeom>
        </p:spPr>
        <p:txBody>
          <a:bodyPr lIns="241062" tIns="241062" rIns="241062" bIns="241062">
            <a:normAutofit/>
          </a:bodyPr>
          <a:lstStyle>
            <a:lvl1pPr defTabSz="914291">
              <a:defRPr>
                <a:solidFill>
                  <a:srgbClr val="58585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SECTION_TITLE_AND_DESCRI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Google Shape;17;p16"/>
          <p:cNvSpPr/>
          <p:nvPr/>
        </p:nvSpPr>
        <p:spPr bwMode="auto">
          <a:xfrm>
            <a:off x="4572602" y="-125"/>
            <a:ext cx="4572602" cy="5144097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17192" rIns="17192" anchor="ctr"/>
          <a:lstStyle/>
          <a:p>
            <a:pPr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pPr>
            <a:endParaRPr sz="1354"/>
          </a:p>
        </p:txBody>
      </p:sp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 bwMode="auto">
          <a:xfrm>
            <a:off x="265535" y="1233317"/>
            <a:ext cx="4045732" cy="1482473"/>
          </a:xfrm>
          <a:prstGeom prst="rect">
            <a:avLst/>
          </a:prstGeom>
        </p:spPr>
        <p:txBody>
          <a:bodyPr anchor="b"/>
          <a:lstStyle>
            <a:lvl1pPr algn="ctr">
              <a:defRPr sz="4136"/>
            </a:lvl1pPr>
          </a:lstStyle>
          <a:p>
            <a:pPr>
              <a:defRPr/>
            </a:pPr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265535" y="2803401"/>
            <a:ext cx="4045732" cy="1235243"/>
          </a:xfrm>
          <a:prstGeom prst="rect">
            <a:avLst/>
          </a:prstGeom>
        </p:spPr>
        <p:txBody>
          <a:bodyPr>
            <a:normAutofit/>
          </a:bodyPr>
          <a:lstStyle>
            <a:lvl1pPr marL="128930" indent="-85954" algn="ctr">
              <a:lnSpc>
                <a:spcPct val="100000"/>
              </a:lnSpc>
              <a:buClrTx/>
              <a:buSzTx/>
              <a:buFontTx/>
              <a:buNone/>
              <a:defRPr sz="2068"/>
            </a:lvl1pPr>
            <a:lvl2pPr marL="128930" indent="95504" algn="ctr">
              <a:lnSpc>
                <a:spcPct val="100000"/>
              </a:lnSpc>
              <a:buClrTx/>
              <a:buSzTx/>
              <a:buFontTx/>
              <a:buNone/>
              <a:defRPr sz="2068"/>
            </a:lvl2pPr>
            <a:lvl3pPr marL="128930" indent="267411" algn="ctr">
              <a:lnSpc>
                <a:spcPct val="100000"/>
              </a:lnSpc>
              <a:buClrTx/>
              <a:buSzTx/>
              <a:buFontTx/>
              <a:buNone/>
              <a:defRPr sz="2068"/>
            </a:lvl3pPr>
            <a:lvl4pPr marL="128930" indent="439318" algn="ctr">
              <a:lnSpc>
                <a:spcPct val="100000"/>
              </a:lnSpc>
              <a:buClrTx/>
              <a:buSzTx/>
              <a:buFontTx/>
              <a:buNone/>
              <a:defRPr sz="2068"/>
            </a:lvl4pPr>
            <a:lvl5pPr marL="128930" indent="611226" algn="ctr">
              <a:lnSpc>
                <a:spcPct val="100000"/>
              </a:lnSpc>
              <a:buClrTx/>
              <a:buSzTx/>
              <a:buFontTx/>
              <a:buNone/>
              <a:defRPr sz="2068"/>
            </a:lvl5pPr>
          </a:lstStyle>
          <a:p>
            <a:pPr>
              <a:defRPr/>
            </a:pPr>
            <a:r>
              <a:t>Texte niveau 1</a:t>
            </a:r>
          </a:p>
          <a:p>
            <a:pPr lvl="1">
              <a:defRPr/>
            </a:pPr>
            <a:r>
              <a:t>Texte niveau 2</a:t>
            </a:r>
          </a:p>
          <a:p>
            <a:pPr lvl="2">
              <a:defRPr/>
            </a:pPr>
            <a:r>
              <a:t>Texte niveau 3</a:t>
            </a:r>
          </a:p>
          <a:p>
            <a:pPr lvl="3">
              <a:defRPr/>
            </a:pPr>
            <a:r>
              <a:t>Texte niveau 4</a:t>
            </a:r>
          </a:p>
          <a:p>
            <a:pPr lvl="4">
              <a:defRPr/>
            </a:pPr>
            <a:r>
              <a:t>Texte niveau 5</a:t>
            </a:r>
          </a:p>
        </p:txBody>
      </p:sp>
      <p:sp>
        <p:nvSpPr>
          <p:cNvPr id="22" name="Google Shape;20;p16"/>
          <p:cNvSpPr txBox="1">
            <a:spLocks noGrp="1"/>
          </p:cNvSpPr>
          <p:nvPr>
            <p:ph type="body" sz="half" idx="21"/>
          </p:nvPr>
        </p:nvSpPr>
        <p:spPr bwMode="auto">
          <a:xfrm>
            <a:off x="4940150" y="724159"/>
            <a:ext cx="3837506" cy="36955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3456" indent="-340092">
              <a:defRPr>
                <a:latin typeface="Marianne ExtraBold"/>
              </a:defRPr>
            </a:lvl1pPr>
          </a:lstStyle>
          <a:p>
            <a:pPr marL="1206001" indent="-904501">
              <a:defRPr>
                <a:latin typeface="Marianne ExtraBold"/>
                <a:ea typeface="Marianne ExtraBold"/>
                <a:cs typeface="Marianne ExtraBold"/>
              </a:defRPr>
            </a:pPr>
            <a:endParaRPr/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 bwMode="auto">
          <a:xfrm>
            <a:off x="628733" y="273876"/>
            <a:ext cx="7887739" cy="994316"/>
          </a:xfrm>
          <a:prstGeom prst="rect">
            <a:avLst/>
          </a:prstGeom>
        </p:spPr>
        <p:txBody>
          <a:bodyPr lIns="34275" tIns="34275" rIns="34275" bIns="34275" anchor="ctr"/>
          <a:lstStyle>
            <a:lvl1pPr>
              <a:lnSpc>
                <a:spcPct val="90000"/>
              </a:lnSpc>
            </a:lvl1pPr>
          </a:lstStyle>
          <a:p>
            <a:pPr>
              <a:defRPr/>
            </a:pPr>
            <a:r>
              <a:t>Texte du titre</a:t>
            </a:r>
          </a:p>
        </p:txBody>
      </p:sp>
      <p:sp>
        <p:nvSpPr>
          <p:cNvPr id="31" name="Texte niveau 1…"/>
          <p:cNvSpPr txBox="1">
            <a:spLocks noGrp="1"/>
          </p:cNvSpPr>
          <p:nvPr>
            <p:ph type="body" idx="1"/>
          </p:nvPr>
        </p:nvSpPr>
        <p:spPr bwMode="auto">
          <a:xfrm>
            <a:off x="628733" y="1369377"/>
            <a:ext cx="7887739" cy="3263779"/>
          </a:xfrm>
          <a:prstGeom prst="rect">
            <a:avLst/>
          </a:prstGeom>
        </p:spPr>
        <p:txBody>
          <a:bodyPr lIns="34275" tIns="34275" rIns="34275" bIns="34275">
            <a:normAutofit/>
          </a:bodyPr>
          <a:lstStyle>
            <a:lvl1pPr marL="453456" indent="-314900">
              <a:lnSpc>
                <a:spcPct val="90000"/>
              </a:lnSpc>
              <a:spcBef>
                <a:spcPts val="790"/>
              </a:spcBef>
              <a:buClr>
                <a:srgbClr val="000000"/>
              </a:buClr>
            </a:lvl1pPr>
            <a:lvl2pPr marL="996885" indent="-404872">
              <a:lnSpc>
                <a:spcPct val="90000"/>
              </a:lnSpc>
              <a:spcBef>
                <a:spcPts val="790"/>
              </a:spcBef>
              <a:buClr>
                <a:srgbClr val="000000"/>
              </a:buClr>
            </a:lvl2pPr>
            <a:lvl3pPr marL="1450342" indent="-404872">
              <a:lnSpc>
                <a:spcPct val="90000"/>
              </a:lnSpc>
              <a:spcBef>
                <a:spcPts val="790"/>
              </a:spcBef>
              <a:buClr>
                <a:srgbClr val="000000"/>
              </a:buClr>
            </a:lvl3pPr>
            <a:lvl4pPr marL="1903799" indent="-404872">
              <a:lnSpc>
                <a:spcPct val="90000"/>
              </a:lnSpc>
              <a:spcBef>
                <a:spcPts val="790"/>
              </a:spcBef>
              <a:buClr>
                <a:srgbClr val="000000"/>
              </a:buClr>
            </a:lvl4pPr>
            <a:lvl5pPr marL="2357256" indent="-404872">
              <a:lnSpc>
                <a:spcPct val="90000"/>
              </a:lnSpc>
              <a:spcBef>
                <a:spcPts val="790"/>
              </a:spcBef>
              <a:buClr>
                <a:srgbClr val="000000"/>
              </a:buClr>
            </a:lvl5pPr>
          </a:lstStyle>
          <a:p>
            <a:pPr>
              <a:defRPr/>
            </a:pPr>
            <a:r>
              <a:t>Texte niveau 1</a:t>
            </a:r>
          </a:p>
          <a:p>
            <a:pPr lvl="1">
              <a:defRPr/>
            </a:pPr>
            <a:r>
              <a:t>Texte niveau 2</a:t>
            </a:r>
          </a:p>
          <a:p>
            <a:pPr lvl="2">
              <a:defRPr/>
            </a:pPr>
            <a:r>
              <a:t>Texte niveau 3</a:t>
            </a:r>
          </a:p>
          <a:p>
            <a:pPr lvl="3">
              <a:defRPr/>
            </a:pPr>
            <a:r>
              <a:t>Texte niveau 4</a:t>
            </a:r>
          </a:p>
          <a:p>
            <a:pPr lvl="4">
              <a:defRPr/>
            </a:pPr>
            <a:r>
              <a:t>Texte niveau 5</a:t>
            </a:r>
          </a:p>
        </p:txBody>
      </p:sp>
      <p:sp>
        <p:nvSpPr>
          <p:cNvPr id="32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222830" y="4794928"/>
            <a:ext cx="293641" cy="219710"/>
          </a:xfrm>
          <a:prstGeom prst="rect">
            <a:avLst/>
          </a:prstGeom>
        </p:spPr>
        <p:txBody>
          <a:bodyPr lIns="34275" tIns="34275" rIns="34275" bIns="34275"/>
          <a:lstStyle/>
          <a:p>
            <a:pPr>
              <a:defRPr/>
            </a:pPr>
            <a:fld id="{86CB4B4D-7CA3-9044-876B-883B54F8677D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TITLE_AND_BODY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4462830" y="4902968"/>
            <a:ext cx="216023" cy="175691"/>
          </a:xfrm>
          <a:prstGeom prst="rect">
            <a:avLst/>
          </a:prstGeom>
        </p:spPr>
        <p:txBody>
          <a:bodyPr lIns="26798" tIns="26798" rIns="26798" bIns="26798" anchor="t"/>
          <a:lstStyle>
            <a:lvl1pPr algn="ctr">
              <a:defRPr sz="79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‹N°›</a:t>
            </a:fld>
            <a:endParaRPr/>
          </a:p>
        </p:txBody>
      </p:sp>
      <p:pic>
        <p:nvPicPr>
          <p:cNvPr id="40" name="Google Shape;30;p18" descr="Google Shape;30;p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85599" y="4766578"/>
            <a:ext cx="1428649" cy="2403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Texte niveau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450562" y="4447964"/>
            <a:ext cx="8240212" cy="238896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 marL="0" indent="0" defTabSz="307028">
              <a:lnSpc>
                <a:spcPct val="100000"/>
              </a:lnSpc>
              <a:buClrTx/>
              <a:buSzTx/>
              <a:buFontTx/>
              <a:buNone/>
              <a:defRPr sz="1316" b="1"/>
            </a:lvl1pPr>
            <a:lvl2pPr marL="396774" indent="-170046" defTabSz="307028">
              <a:lnSpc>
                <a:spcPct val="100000"/>
              </a:lnSpc>
              <a:buClrTx/>
              <a:buSzPts val="3500"/>
              <a:buFontTx/>
              <a:defRPr sz="1316" b="1"/>
            </a:lvl2pPr>
            <a:lvl3pPr marL="623503" indent="-170046" defTabSz="307028">
              <a:lnSpc>
                <a:spcPct val="100000"/>
              </a:lnSpc>
              <a:buClrTx/>
              <a:buSzPts val="3500"/>
              <a:buFontTx/>
              <a:defRPr sz="1316" b="1"/>
            </a:lvl3pPr>
            <a:lvl4pPr marL="850232" indent="-170046" defTabSz="307028">
              <a:lnSpc>
                <a:spcPct val="100000"/>
              </a:lnSpc>
              <a:buClrTx/>
              <a:buSzPts val="3500"/>
              <a:buFontTx/>
              <a:defRPr sz="1316" b="1"/>
            </a:lvl4pPr>
            <a:lvl5pPr marL="1076960" indent="-170046" defTabSz="307028">
              <a:lnSpc>
                <a:spcPct val="100000"/>
              </a:lnSpc>
              <a:buClrTx/>
              <a:buSzPts val="3500"/>
              <a:buFontTx/>
              <a:defRPr sz="1316" b="1"/>
            </a:lvl5pPr>
          </a:lstStyle>
          <a:p>
            <a:pPr>
              <a:defRPr/>
            </a:pPr>
            <a:r>
              <a:t>Auteur et date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48" name="Titre de la présentation"/>
          <p:cNvSpPr txBox="1">
            <a:spLocks noGrp="1"/>
          </p:cNvSpPr>
          <p:nvPr>
            <p:ph type="title" hasCustomPrompt="1"/>
          </p:nvPr>
        </p:nvSpPr>
        <p:spPr bwMode="auto">
          <a:xfrm>
            <a:off x="452496" y="965733"/>
            <a:ext cx="8240212" cy="1743279"/>
          </a:xfrm>
          <a:prstGeom prst="rect">
            <a:avLst/>
          </a:prstGeom>
        </p:spPr>
        <p:txBody>
          <a:bodyPr anchor="b"/>
          <a:lstStyle>
            <a:lvl1pPr>
              <a:defRPr sz="4286" spc="-86"/>
            </a:lvl1pPr>
          </a:lstStyle>
          <a:p>
            <a:pPr>
              <a:defRPr/>
            </a:pPr>
            <a:r>
              <a:t>Titre de la présentation</a:t>
            </a:r>
          </a:p>
        </p:txBody>
      </p:sp>
      <p:sp>
        <p:nvSpPr>
          <p:cNvPr id="49" name="Texte niveau 1…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450562" y="2709011"/>
            <a:ext cx="8240211" cy="714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307028">
              <a:lnSpc>
                <a:spcPct val="100000"/>
              </a:lnSpc>
              <a:buClrTx/>
              <a:buSzTx/>
              <a:buFontTx/>
              <a:buNone/>
              <a:defRPr sz="2030" b="1">
                <a:latin typeface="Marianne ExtraBold"/>
                <a:ea typeface="Marianne ExtraBold"/>
                <a:cs typeface="Marianne ExtraBold"/>
              </a:defRPr>
            </a:lvl1pPr>
          </a:lstStyle>
          <a:p>
            <a:pPr>
              <a:defRPr/>
            </a:pPr>
            <a:r>
              <a:t>Sous-titre de la présentation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 bwMode="auto">
          <a:xfrm>
            <a:off x="1143150" y="841870"/>
            <a:ext cx="6858904" cy="1790910"/>
          </a:xfrm>
          <a:prstGeom prst="rect">
            <a:avLst/>
          </a:prstGeom>
        </p:spPr>
        <p:txBody>
          <a:bodyPr lIns="91437" tIns="91437" rIns="91437" bIns="91437" anchor="b"/>
          <a:lstStyle>
            <a:lvl1pPr algn="ctr" defTabSz="680185">
              <a:lnSpc>
                <a:spcPct val="90000"/>
              </a:lnSpc>
              <a:defRPr sz="4437">
                <a:latin typeface="Calibri Light"/>
                <a:ea typeface="Calibri Light"/>
                <a:cs typeface="Calibri Light"/>
              </a:defRPr>
            </a:lvl1pPr>
          </a:lstStyle>
          <a:p>
            <a:pPr>
              <a:defRPr/>
            </a:pPr>
            <a:r>
              <a:t>Texte du titre</a:t>
            </a:r>
          </a:p>
        </p:txBody>
      </p:sp>
      <p:sp>
        <p:nvSpPr>
          <p:cNvPr id="58" name="Texte niveau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1143150" y="2701841"/>
            <a:ext cx="6858904" cy="1241967"/>
          </a:xfrm>
          <a:prstGeom prst="rect">
            <a:avLst/>
          </a:prstGeom>
        </p:spPr>
        <p:txBody>
          <a:bodyPr lIns="91437" tIns="91437" rIns="91437" bIns="91437">
            <a:normAutofit/>
          </a:bodyPr>
          <a:lstStyle>
            <a:lvl1pPr marL="0" indent="0" algn="ctr" defTabSz="680185">
              <a:spcBef>
                <a:spcPts val="714"/>
              </a:spcBef>
              <a:buClrTx/>
              <a:buSzTx/>
              <a:buFontTx/>
              <a:buNone/>
              <a:defRPr>
                <a:latin typeface="Calibri"/>
                <a:ea typeface="Calibri"/>
                <a:cs typeface="Calibri"/>
              </a:defRPr>
            </a:lvl1pPr>
            <a:lvl2pPr marL="0" indent="0" algn="ctr" defTabSz="680185">
              <a:spcBef>
                <a:spcPts val="714"/>
              </a:spcBef>
              <a:buClrTx/>
              <a:buSzTx/>
              <a:buFontTx/>
              <a:buNone/>
              <a:defRPr>
                <a:latin typeface="Calibri"/>
                <a:ea typeface="Calibri"/>
                <a:cs typeface="Calibri"/>
              </a:defRPr>
            </a:lvl2pPr>
            <a:lvl3pPr marL="0" indent="0" algn="ctr" defTabSz="680185">
              <a:spcBef>
                <a:spcPts val="714"/>
              </a:spcBef>
              <a:buClrTx/>
              <a:buSzTx/>
              <a:buFontTx/>
              <a:buNone/>
              <a:defRPr>
                <a:latin typeface="Calibri"/>
                <a:ea typeface="Calibri"/>
                <a:cs typeface="Calibri"/>
              </a:defRPr>
            </a:lvl3pPr>
            <a:lvl4pPr marL="0" indent="0" algn="ctr" defTabSz="680185">
              <a:spcBef>
                <a:spcPts val="714"/>
              </a:spcBef>
              <a:buClrTx/>
              <a:buSzTx/>
              <a:buFontTx/>
              <a:buNone/>
              <a:defRPr>
                <a:latin typeface="Calibri"/>
                <a:ea typeface="Calibri"/>
                <a:cs typeface="Calibri"/>
              </a:defRPr>
            </a:lvl4pPr>
            <a:lvl5pPr marL="0" indent="0" algn="ctr" defTabSz="680185">
              <a:spcBef>
                <a:spcPts val="714"/>
              </a:spcBef>
              <a:buClrTx/>
              <a:buSzTx/>
              <a:buFontTx/>
              <a:buNone/>
              <a:defRPr>
                <a:latin typeface="Calibri"/>
                <a:ea typeface="Calibri"/>
                <a:cs typeface="Calibri"/>
              </a:defRPr>
            </a:lvl5pPr>
          </a:lstStyle>
          <a:p>
            <a:pPr>
              <a:defRPr/>
            </a:pPr>
            <a:r>
              <a:t>Texte niveau 1</a:t>
            </a:r>
          </a:p>
          <a:p>
            <a:pPr lvl="1">
              <a:defRPr/>
            </a:pPr>
            <a:r>
              <a:t>Texte niveau 2</a:t>
            </a:r>
          </a:p>
          <a:p>
            <a:pPr lvl="2">
              <a:defRPr/>
            </a:pPr>
            <a:r>
              <a:t>Texte niveau 3</a:t>
            </a:r>
          </a:p>
          <a:p>
            <a:pPr lvl="3">
              <a:defRPr/>
            </a:pPr>
            <a:r>
              <a:t>Texte niveau 4</a:t>
            </a:r>
          </a:p>
          <a:p>
            <a:pPr lvl="4">
              <a:defRPr/>
            </a:pPr>
            <a:r>
              <a:t>Texte niveau 5</a:t>
            </a:r>
          </a:p>
        </p:txBody>
      </p:sp>
      <p:sp>
        <p:nvSpPr>
          <p:cNvPr id="59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149070" y="4745867"/>
            <a:ext cx="367402" cy="317773"/>
          </a:xfrm>
          <a:prstGeom prst="rect">
            <a:avLst/>
          </a:prstGeom>
        </p:spPr>
        <p:txBody>
          <a:bodyPr lIns="91437" tIns="91437" rIns="91437" bIns="91437"/>
          <a:lstStyle>
            <a:lvl1pPr defTabSz="680185">
              <a:defRPr sz="865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Titre / sous-titre /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4247782" y="4807693"/>
            <a:ext cx="423480" cy="335122"/>
          </a:xfrm>
          <a:prstGeom prst="rect">
            <a:avLst/>
          </a:prstGeom>
        </p:spPr>
        <p:txBody>
          <a:bodyPr/>
          <a:lstStyle>
            <a:lvl1pPr>
              <a:defRPr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323894" y="1248824"/>
            <a:ext cx="8425724" cy="24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94470">
              <a:spcBef>
                <a:spcPts val="790"/>
              </a:spcBef>
              <a:buClrTx/>
              <a:buSzTx/>
              <a:buFontTx/>
              <a:buNone/>
              <a:defRPr sz="1466" b="1">
                <a:solidFill>
                  <a:srgbClr val="808080"/>
                </a:solidFill>
                <a:latin typeface="Marianne"/>
                <a:ea typeface="Marianne"/>
                <a:cs typeface="Marianne"/>
              </a:defRPr>
            </a:lvl1pPr>
            <a:lvl2pPr marL="661408" indent="-397858">
              <a:spcBef>
                <a:spcPts val="790"/>
              </a:spcBef>
              <a:buClrTx/>
              <a:buSzPts val="3900"/>
              <a:buFontTx/>
              <a:buAutoNum type="alphaLcPeriod"/>
              <a:defRPr sz="1466" b="1">
                <a:solidFill>
                  <a:srgbClr val="808080"/>
                </a:solidFill>
                <a:latin typeface="Marianne"/>
                <a:ea typeface="Marianne"/>
                <a:cs typeface="Marianne"/>
              </a:defRPr>
            </a:lvl2pPr>
            <a:lvl3pPr marL="813923" indent="-332558">
              <a:spcBef>
                <a:spcPts val="790"/>
              </a:spcBef>
              <a:buClrTx/>
              <a:buSzPts val="3900"/>
              <a:buFontTx/>
              <a:defRPr sz="1466" b="1">
                <a:solidFill>
                  <a:srgbClr val="808080"/>
                </a:solidFill>
                <a:latin typeface="Marianne"/>
                <a:ea typeface="Marianne"/>
                <a:cs typeface="Marianne"/>
              </a:defRPr>
            </a:lvl3pPr>
            <a:lvl4pPr marL="985830" indent="-332558">
              <a:spcBef>
                <a:spcPts val="790"/>
              </a:spcBef>
              <a:buClrTx/>
              <a:buSzPts val="3900"/>
              <a:buFontTx/>
              <a:defRPr sz="1466" b="1">
                <a:solidFill>
                  <a:srgbClr val="808080"/>
                </a:solidFill>
                <a:latin typeface="Marianne"/>
                <a:ea typeface="Marianne"/>
                <a:cs typeface="Marianne"/>
              </a:defRPr>
            </a:lvl4pPr>
            <a:lvl5pPr marL="1157737" indent="-332558">
              <a:spcBef>
                <a:spcPts val="790"/>
              </a:spcBef>
              <a:buClrTx/>
              <a:buSzPts val="3900"/>
              <a:buFontTx/>
              <a:defRPr sz="1466" b="1">
                <a:solidFill>
                  <a:srgbClr val="808080"/>
                </a:solidFill>
                <a:latin typeface="Marianne"/>
                <a:ea typeface="Marianne"/>
                <a:cs typeface="Marianne"/>
              </a:defRPr>
            </a:lvl5pPr>
          </a:lstStyle>
          <a:p>
            <a:pPr>
              <a:defRPr/>
            </a:pPr>
            <a:r>
              <a:t>Sous-titre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68" name="Titre"/>
          <p:cNvSpPr txBox="1">
            <a:spLocks noGrp="1"/>
          </p:cNvSpPr>
          <p:nvPr>
            <p:ph type="title" hasCustomPrompt="1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t>Titre</a:t>
            </a:r>
          </a:p>
        </p:txBody>
      </p:sp>
      <p:sp>
        <p:nvSpPr>
          <p:cNvPr id="69" name="Espace réservé du texte 11"/>
          <p:cNvSpPr>
            <a:spLocks noGrp="1"/>
          </p:cNvSpPr>
          <p:nvPr>
            <p:ph type="body" idx="21" hasCustomPrompt="1"/>
          </p:nvPr>
        </p:nvSpPr>
        <p:spPr bwMode="auto">
          <a:xfrm>
            <a:off x="323893" y="1707853"/>
            <a:ext cx="8425443" cy="28806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t>Texte de niveau 1</a:t>
            </a:r>
            <a:br>
              <a:rPr/>
            </a:br>
            <a:r>
              <a:t>Texte de niveau 2</a:t>
            </a:r>
            <a:br>
              <a:rPr/>
            </a:br>
            <a:r>
              <a:t>Texte de niveau 3</a:t>
            </a:r>
            <a:br>
              <a:rPr/>
            </a:br>
            <a:r>
              <a:t>Texte de niveau 4</a:t>
            </a:r>
            <a:br>
              <a:rPr/>
            </a:br>
            <a:r>
              <a:t>Texte de niveau 5</a:t>
            </a:r>
          </a:p>
        </p:txBody>
      </p:sp>
      <p:sp>
        <p:nvSpPr>
          <p:cNvPr id="70" name="Connecteur droit 11"/>
          <p:cNvSpPr/>
          <p:nvPr/>
        </p:nvSpPr>
        <p:spPr bwMode="auto">
          <a:xfrm>
            <a:off x="323893" y="4784956"/>
            <a:ext cx="8425723" cy="0"/>
          </a:xfrm>
          <a:prstGeom prst="line">
            <a:avLst/>
          </a:prstGeom>
          <a:ln w="10160">
            <a:solidFill>
              <a:srgbClr val="000000"/>
            </a:solidFill>
          </a:ln>
        </p:spPr>
        <p:txBody>
          <a:bodyPr lIns="17192" rIns="17192"/>
          <a:lstStyle/>
          <a:p>
            <a:pPr>
              <a:defRPr sz="3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pPr>
            <a:endParaRPr sz="1391"/>
          </a:p>
        </p:txBody>
      </p:sp>
      <p:pic>
        <p:nvPicPr>
          <p:cNvPr id="71" name="Image 12" descr="Image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8038" y="108012"/>
            <a:ext cx="540071" cy="540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 13" descr="Image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3702" y="180021"/>
            <a:ext cx="360048" cy="360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1_Titre, sous-titre, textes 3, et graphique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4247782" y="4807693"/>
            <a:ext cx="423480" cy="335122"/>
          </a:xfrm>
          <a:prstGeom prst="rect">
            <a:avLst/>
          </a:prstGeom>
        </p:spPr>
        <p:txBody>
          <a:bodyPr/>
          <a:lstStyle>
            <a:lvl1pPr>
              <a:defRPr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80" name="Texte niveau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6229004" y="1707853"/>
            <a:ext cx="2520332" cy="28806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Marianne"/>
                <a:ea typeface="Marianne"/>
                <a:cs typeface="Marianne"/>
              </a:defRPr>
            </a:lvl1pPr>
            <a:lvl2pPr>
              <a:defRPr>
                <a:latin typeface="Marianne"/>
                <a:ea typeface="Marianne"/>
                <a:cs typeface="Marianne"/>
              </a:defRPr>
            </a:lvl2pPr>
            <a:lvl3pPr>
              <a:defRPr>
                <a:latin typeface="Marianne"/>
                <a:ea typeface="Marianne"/>
                <a:cs typeface="Marianne"/>
              </a:defRPr>
            </a:lvl3pPr>
            <a:lvl4pPr>
              <a:defRPr>
                <a:latin typeface="Marianne"/>
                <a:ea typeface="Marianne"/>
                <a:cs typeface="Marianne"/>
              </a:defRPr>
            </a:lvl4pPr>
            <a:lvl5pPr>
              <a:defRPr>
                <a:latin typeface="Marianne"/>
                <a:ea typeface="Marianne"/>
                <a:cs typeface="Marianne"/>
              </a:defRPr>
            </a:lvl5pPr>
          </a:lstStyle>
          <a:p>
            <a:pPr>
              <a:defRPr/>
            </a:pPr>
            <a:r>
              <a:t>Texte de niveau 1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81" name="Espace réservé du texte 7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323894" y="1248824"/>
            <a:ext cx="8425723" cy="24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62350" defTabSz="226918">
              <a:spcBef>
                <a:spcPts val="489"/>
              </a:spcBef>
              <a:buClrTx/>
              <a:buSzTx/>
              <a:buFontTx/>
              <a:buNone/>
              <a:defRPr sz="959" b="1">
                <a:solidFill>
                  <a:srgbClr val="80808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t>Sous-titre</a:t>
            </a:r>
          </a:p>
        </p:txBody>
      </p:sp>
      <p:sp>
        <p:nvSpPr>
          <p:cNvPr id="82" name="Titre"/>
          <p:cNvSpPr txBox="1">
            <a:spLocks noGrp="1"/>
          </p:cNvSpPr>
          <p:nvPr>
            <p:ph type="title" hasCustomPrompt="1"/>
          </p:nvPr>
        </p:nvSpPr>
        <p:spPr bwMode="auto">
          <a:xfrm>
            <a:off x="323894" y="682880"/>
            <a:ext cx="8425973" cy="540054"/>
          </a:xfrm>
          <a:prstGeom prst="rect">
            <a:avLst/>
          </a:prstGeom>
        </p:spPr>
        <p:txBody>
          <a:bodyPr/>
          <a:lstStyle>
            <a:lvl1pPr>
              <a:defRPr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t>Titre</a:t>
            </a:r>
          </a:p>
        </p:txBody>
      </p:sp>
      <p:sp>
        <p:nvSpPr>
          <p:cNvPr id="83" name="Connecteur droit 10"/>
          <p:cNvSpPr/>
          <p:nvPr/>
        </p:nvSpPr>
        <p:spPr bwMode="auto">
          <a:xfrm>
            <a:off x="323893" y="4784956"/>
            <a:ext cx="8425723" cy="0"/>
          </a:xfrm>
          <a:prstGeom prst="line">
            <a:avLst/>
          </a:prstGeom>
          <a:ln w="10160">
            <a:solidFill>
              <a:srgbClr val="000000"/>
            </a:solidFill>
          </a:ln>
        </p:spPr>
        <p:txBody>
          <a:bodyPr lIns="17192" rIns="17192"/>
          <a:lstStyle/>
          <a:p>
            <a:pPr>
              <a:defRPr sz="3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pPr>
            <a:endParaRPr sz="1391"/>
          </a:p>
        </p:txBody>
      </p:sp>
      <p:pic>
        <p:nvPicPr>
          <p:cNvPr id="84" name="Image 12" descr="Image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8038" y="108012"/>
            <a:ext cx="540071" cy="540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age 13" descr="Image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3702" y="180021"/>
            <a:ext cx="360048" cy="360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1_Titre, sous-titre, textes 3, et graphique 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582002" y="4891831"/>
            <a:ext cx="166712" cy="104196"/>
          </a:xfrm>
          <a:prstGeom prst="rect">
            <a:avLst/>
          </a:prstGeom>
        </p:spPr>
        <p:txBody>
          <a:bodyPr lIns="0" tIns="0" rIns="0" bIns="0"/>
          <a:lstStyle>
            <a:lvl1pPr defTabSz="685719">
              <a:defRPr sz="677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93" name="Texte niveau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6228184" y="1714724"/>
            <a:ext cx="2520000" cy="28567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46159" defTabSz="914269">
              <a:lnSpc>
                <a:spcPct val="100000"/>
              </a:lnSpc>
              <a:spcBef>
                <a:spcPts val="414"/>
              </a:spcBef>
              <a:buClrTx/>
              <a:buSzTx/>
              <a:buFontTx/>
              <a:buNone/>
              <a:defRPr sz="1278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  <a:lvl2pPr marL="272884" indent="-182647" defTabSz="914269">
              <a:lnSpc>
                <a:spcPct val="100000"/>
              </a:lnSpc>
              <a:spcBef>
                <a:spcPts val="414"/>
              </a:spcBef>
              <a:buClrTx/>
              <a:buSzPct val="100000"/>
              <a:buFontTx/>
              <a:buChar char="•"/>
              <a:defRPr sz="1278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2pPr>
            <a:lvl3pPr marL="405271" indent="-224796" defTabSz="914269">
              <a:lnSpc>
                <a:spcPct val="100000"/>
              </a:lnSpc>
              <a:spcBef>
                <a:spcPts val="414"/>
              </a:spcBef>
              <a:buClrTx/>
              <a:buSzPct val="100000"/>
              <a:buFontTx/>
              <a:buChar char="▪"/>
              <a:defRPr sz="1278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3pPr>
            <a:lvl4pPr marL="562948" indent="-292234" defTabSz="914269">
              <a:lnSpc>
                <a:spcPct val="100000"/>
              </a:lnSpc>
              <a:spcBef>
                <a:spcPts val="414"/>
              </a:spcBef>
              <a:buClrTx/>
              <a:buSzPct val="100000"/>
              <a:buFontTx/>
              <a:buChar char="•"/>
              <a:defRPr sz="1278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4pPr>
            <a:lvl5pPr marL="703703" indent="-324705" defTabSz="914269">
              <a:lnSpc>
                <a:spcPct val="100000"/>
              </a:lnSpc>
              <a:spcBef>
                <a:spcPts val="414"/>
              </a:spcBef>
              <a:buClrTx/>
              <a:buSzPct val="100000"/>
              <a:buFontTx/>
              <a:buChar char="▪"/>
              <a:defRPr sz="1278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5pPr>
          </a:lstStyle>
          <a:p>
            <a:pPr>
              <a:defRPr/>
            </a:pPr>
            <a:r>
              <a:t>Texte de niveau 1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94" name="Espace réservé du texte 7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323851" y="1259505"/>
            <a:ext cx="8424615" cy="2409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91427" defTabSz="877698">
              <a:lnSpc>
                <a:spcPct val="100000"/>
              </a:lnSpc>
              <a:spcBef>
                <a:spcPts val="714"/>
              </a:spcBef>
              <a:buClrTx/>
              <a:buSzTx/>
              <a:buFontTx/>
              <a:buNone/>
              <a:defRPr sz="1372" b="1">
                <a:solidFill>
                  <a:srgbClr val="80808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t>Sous-titre</a:t>
            </a:r>
          </a:p>
        </p:txBody>
      </p:sp>
      <p:sp>
        <p:nvSpPr>
          <p:cNvPr id="95" name="Titre"/>
          <p:cNvSpPr txBox="1">
            <a:spLocks noGrp="1"/>
          </p:cNvSpPr>
          <p:nvPr>
            <p:ph type="title" hasCustomPrompt="1"/>
          </p:nvPr>
        </p:nvSpPr>
        <p:spPr bwMode="auto">
          <a:xfrm>
            <a:off x="323851" y="698258"/>
            <a:ext cx="8424863" cy="535573"/>
          </a:xfrm>
          <a:prstGeom prst="rect">
            <a:avLst/>
          </a:prstGeom>
        </p:spPr>
        <p:txBody>
          <a:bodyPr lIns="90439" tIns="90439" rIns="90439" bIns="90439" anchor="ctr"/>
          <a:lstStyle>
            <a:lvl1pPr indent="7163" defTabSz="914269">
              <a:lnSpc>
                <a:spcPct val="90000"/>
              </a:lnSpc>
              <a:defRPr sz="2406" b="1"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t>Titre</a:t>
            </a:r>
          </a:p>
        </p:txBody>
      </p:sp>
      <p:sp>
        <p:nvSpPr>
          <p:cNvPr id="96" name="Connecteur droit 10"/>
          <p:cNvSpPr/>
          <p:nvPr/>
        </p:nvSpPr>
        <p:spPr bwMode="auto">
          <a:xfrm>
            <a:off x="323850" y="4766295"/>
            <a:ext cx="8424615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34009" tIns="34009" rIns="34009" bIns="34009"/>
          <a:lstStyle/>
          <a:p>
            <a:pPr defTabSz="685719"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pPr>
            <a:endParaRPr sz="1278"/>
          </a:p>
        </p:txBody>
      </p:sp>
      <p:pic>
        <p:nvPicPr>
          <p:cNvPr id="97" name="Image 12" descr="Image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8000" y="128159"/>
            <a:ext cx="540000" cy="535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 13" descr="Image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3589" y="199570"/>
            <a:ext cx="360000" cy="3570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 bwMode="auto">
          <a:xfrm>
            <a:off x="311741" y="445077"/>
            <a:ext cx="8521722" cy="572767"/>
          </a:xfrm>
          <a:prstGeom prst="rect">
            <a:avLst/>
          </a:prstGeom>
          <a:ln w="12700">
            <a:miter lim="400000"/>
          </a:ln>
        </p:spPr>
        <p:txBody>
          <a:bodyPr lIns="91423" tIns="91423" rIns="91423" bIns="91423">
            <a:normAutofit/>
          </a:bodyPr>
          <a:lstStyle/>
          <a:p>
            <a:pPr>
              <a:defRPr/>
            </a:pPr>
            <a:r>
              <a:t>Texte du titre</a:t>
            </a:r>
          </a:p>
        </p:txBody>
      </p:sp>
      <p:sp>
        <p:nvSpPr>
          <p:cNvPr id="3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613293" y="4693020"/>
            <a:ext cx="409053" cy="335122"/>
          </a:xfrm>
          <a:prstGeom prst="rect">
            <a:avLst/>
          </a:prstGeom>
          <a:ln w="12700">
            <a:miter lim="400000"/>
          </a:ln>
        </p:spPr>
        <p:txBody>
          <a:bodyPr wrap="none" lIns="91423" tIns="91423" rIns="91423" bIns="91423" anchor="ctr">
            <a:spAutoFit/>
          </a:bodyPr>
          <a:lstStyle>
            <a:lvl1pPr algn="r">
              <a:defRPr sz="978">
                <a:solidFill>
                  <a:schemeClr val="accent2">
                    <a:lumOff val="21764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‹N°›</a:t>
            </a:fld>
            <a:endParaRPr/>
          </a:p>
        </p:txBody>
      </p:sp>
      <p:sp>
        <p:nvSpPr>
          <p:cNvPr id="4" name="Texte niveau 1…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</p:spPr>
        <p:txBody>
          <a:bodyPr lIns="91423" tIns="91423" rIns="91423" bIns="91423"/>
          <a:lstStyle/>
          <a:p>
            <a:pPr>
              <a:defRPr/>
            </a:pPr>
            <a:r>
              <a:t>Texte niveau 1</a:t>
            </a:r>
          </a:p>
          <a:p>
            <a:pPr lvl="1">
              <a:defRPr/>
            </a:pPr>
            <a:r>
              <a:t>Texte niveau 2</a:t>
            </a:r>
          </a:p>
          <a:p>
            <a:pPr lvl="2">
              <a:defRPr/>
            </a:pPr>
            <a:r>
              <a:t>Texte niveau 3</a:t>
            </a:r>
          </a:p>
          <a:p>
            <a:pPr lvl="3">
              <a:defRPr/>
            </a:pPr>
            <a:r>
              <a:t>Texte niveau 4</a:t>
            </a:r>
          </a:p>
          <a:p>
            <a:pPr lvl="4">
              <a:defRPr/>
            </a:pPr>
            <a:r>
              <a:t>Texte niveau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indent="0" algn="l" defTabSz="34381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053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1pPr>
      <a:lvl2pPr marL="0" marR="0" indent="0" algn="l" defTabSz="34381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053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2pPr>
      <a:lvl3pPr marL="0" marR="0" indent="0" algn="l" defTabSz="34381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053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3pPr>
      <a:lvl4pPr marL="0" marR="0" indent="0" algn="l" defTabSz="34381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053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4pPr>
      <a:lvl5pPr marL="0" marR="0" indent="0" algn="l" defTabSz="34381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053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5pPr>
      <a:lvl6pPr marL="0" marR="0" indent="0" algn="l" defTabSz="34381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053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6pPr>
      <a:lvl7pPr marL="0" marR="0" indent="0" algn="l" defTabSz="34381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053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7pPr>
      <a:lvl8pPr marL="0" marR="0" indent="0" algn="l" defTabSz="34381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053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8pPr>
      <a:lvl9pPr marL="0" marR="0" indent="0" algn="l" defTabSz="34381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053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9pPr>
    </p:titleStyle>
    <p:bodyStyle>
      <a:lvl1pPr marL="171907" marR="0" indent="-128930" algn="l" defTabSz="343814">
        <a:lnSpc>
          <a:spcPct val="114998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defRPr sz="677" b="0" i="0" u="none" strike="noStrike" cap="none" spc="0">
          <a:solidFill>
            <a:schemeClr val="accent2">
              <a:lumOff val="21764"/>
            </a:schemeClr>
          </a:solidFill>
          <a:latin typeface="+mj-lt"/>
          <a:ea typeface="+mj-ea"/>
          <a:cs typeface="+mj-cs"/>
        </a:defRPr>
      </a:lvl1pPr>
      <a:lvl2pPr marL="377923" marR="0" indent="-153488" algn="l" defTabSz="343814">
        <a:lnSpc>
          <a:spcPct val="114998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defRPr sz="677" b="0" i="0" u="none" strike="noStrike" cap="none" spc="0">
          <a:solidFill>
            <a:schemeClr val="accent2">
              <a:lumOff val="21764"/>
            </a:schemeClr>
          </a:solidFill>
          <a:latin typeface="+mj-lt"/>
          <a:ea typeface="+mj-ea"/>
          <a:cs typeface="+mj-cs"/>
        </a:defRPr>
      </a:lvl2pPr>
      <a:lvl3pPr marL="549830" marR="0" indent="-153488" algn="l" defTabSz="343814">
        <a:lnSpc>
          <a:spcPct val="114998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defRPr sz="677" b="0" i="0" u="none" strike="noStrike" cap="none" spc="0">
          <a:solidFill>
            <a:schemeClr val="accent2">
              <a:lumOff val="21764"/>
            </a:schemeClr>
          </a:solidFill>
          <a:latin typeface="+mj-lt"/>
          <a:ea typeface="+mj-ea"/>
          <a:cs typeface="+mj-cs"/>
        </a:defRPr>
      </a:lvl3pPr>
      <a:lvl4pPr marL="721737" marR="0" indent="-153488" algn="l" defTabSz="343814">
        <a:lnSpc>
          <a:spcPct val="114998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defRPr sz="677" b="0" i="0" u="none" strike="noStrike" cap="none" spc="0">
          <a:solidFill>
            <a:schemeClr val="accent2">
              <a:lumOff val="21764"/>
            </a:schemeClr>
          </a:solidFill>
          <a:latin typeface="+mj-lt"/>
          <a:ea typeface="+mj-ea"/>
          <a:cs typeface="+mj-cs"/>
        </a:defRPr>
      </a:lvl4pPr>
      <a:lvl5pPr marL="893644" marR="0" indent="-153488" algn="l" defTabSz="343814">
        <a:lnSpc>
          <a:spcPct val="114998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defRPr sz="677" b="0" i="0" u="none" strike="noStrike" cap="none" spc="0">
          <a:solidFill>
            <a:schemeClr val="accent2">
              <a:lumOff val="21764"/>
            </a:schemeClr>
          </a:solidFill>
          <a:latin typeface="+mj-lt"/>
          <a:ea typeface="+mj-ea"/>
          <a:cs typeface="+mj-cs"/>
        </a:defRPr>
      </a:lvl5pPr>
      <a:lvl6pPr marL="1065551" marR="0" indent="-153488" algn="l" defTabSz="343814">
        <a:lnSpc>
          <a:spcPct val="114998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defRPr sz="677" b="0" i="0" u="none" strike="noStrike" cap="none" spc="0">
          <a:solidFill>
            <a:schemeClr val="accent2">
              <a:lumOff val="21764"/>
            </a:schemeClr>
          </a:solidFill>
          <a:latin typeface="+mj-lt"/>
          <a:ea typeface="+mj-ea"/>
          <a:cs typeface="+mj-cs"/>
        </a:defRPr>
      </a:lvl6pPr>
      <a:lvl7pPr marL="1237459" marR="0" indent="-153488" algn="l" defTabSz="343814">
        <a:lnSpc>
          <a:spcPct val="114998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defRPr sz="677" b="0" i="0" u="none" strike="noStrike" cap="none" spc="0">
          <a:solidFill>
            <a:schemeClr val="accent2">
              <a:lumOff val="21764"/>
            </a:schemeClr>
          </a:solidFill>
          <a:latin typeface="+mj-lt"/>
          <a:ea typeface="+mj-ea"/>
          <a:cs typeface="+mj-cs"/>
        </a:defRPr>
      </a:lvl7pPr>
      <a:lvl8pPr marL="1409366" marR="0" indent="-153488" algn="l" defTabSz="343814">
        <a:lnSpc>
          <a:spcPct val="114998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defRPr sz="677" b="0" i="0" u="none" strike="noStrike" cap="none" spc="0">
          <a:solidFill>
            <a:schemeClr val="accent2">
              <a:lumOff val="21764"/>
            </a:schemeClr>
          </a:solidFill>
          <a:latin typeface="+mj-lt"/>
          <a:ea typeface="+mj-ea"/>
          <a:cs typeface="+mj-cs"/>
        </a:defRPr>
      </a:lvl8pPr>
      <a:lvl9pPr marL="1581273" marR="0" indent="-153488" algn="l" defTabSz="343814">
        <a:lnSpc>
          <a:spcPct val="114998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defRPr sz="677" b="0" i="0" u="none" strike="noStrike" cap="none" spc="0">
          <a:solidFill>
            <a:schemeClr val="accent2">
              <a:lumOff val="21764"/>
            </a:schemeClr>
          </a:solidFill>
          <a:latin typeface="+mj-lt"/>
          <a:ea typeface="+mj-ea"/>
          <a:cs typeface="+mj-cs"/>
        </a:defRPr>
      </a:lvl9pPr>
    </p:bodyStyle>
    <p:otherStyle>
      <a:lvl1pPr marL="0" marR="0" indent="0" algn="r" defTabSz="34381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78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r" defTabSz="34381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78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0" algn="r" defTabSz="34381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78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0" algn="r" defTabSz="34381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78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0" algn="r" defTabSz="34381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78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0" algn="r" defTabSz="34381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78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0" algn="r" defTabSz="34381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78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0" algn="r" defTabSz="34381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78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0" algn="r" defTabSz="343814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78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esservices.cyber.gouv.fr/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services.cyber.gouv.fr/statistiqu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messervices.cyber.gouv.fr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services.cyber.gouv.f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services.cyber.gouv.f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esservices.cyber.gouv.fr/test-maturite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hyperlink" Target="https://messervices.cyber.gouv.fr/cyberdepa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78DDE2-CCCE-735A-A89B-38E6FAAB7ABF}"/>
              </a:ext>
            </a:extLst>
          </p:cNvPr>
          <p:cNvSpPr/>
          <p:nvPr/>
        </p:nvSpPr>
        <p:spPr bwMode="auto">
          <a:xfrm>
            <a:off x="0" y="964207"/>
            <a:ext cx="9144000" cy="4179294"/>
          </a:xfrm>
          <a:prstGeom prst="rect">
            <a:avLst/>
          </a:prstGeom>
          <a:blipFill dpi="0" rotWithShape="1">
            <a:blip r:embed="rId3"/>
            <a:srcRect/>
            <a:tile tx="0" ty="0" sx="18000" sy="18000" flip="none" algn="tl"/>
          </a:blip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 sz="640" dirty="0"/>
          </a:p>
        </p:txBody>
      </p:sp>
      <p:pic>
        <p:nvPicPr>
          <p:cNvPr id="185" name="Image 8" descr="Imag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19471" y="154702"/>
            <a:ext cx="1394160" cy="67033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ZoneTexte 10"/>
          <p:cNvSpPr txBox="1"/>
          <p:nvPr/>
        </p:nvSpPr>
        <p:spPr bwMode="auto">
          <a:xfrm>
            <a:off x="445676" y="1436264"/>
            <a:ext cx="4734499" cy="1226679"/>
          </a:xfrm>
          <a:prstGeom prst="rect">
            <a:avLst/>
          </a:prstGeom>
          <a:ln w="12700">
            <a:miter lim="400000"/>
          </a:ln>
        </p:spPr>
        <p:txBody>
          <a:bodyPr wrap="square" lIns="34384" tIns="34384" rIns="34384" bIns="34384" anchor="t">
            <a:spAutoFit/>
          </a:bodyPr>
          <a:lstStyle>
            <a:lvl1pPr defTabSz="1828800">
              <a:defRPr sz="10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 sz="3760" dirty="0">
                <a:latin typeface="Marianne" panose="02000000000000000000" pitchFamily="2" charset="0"/>
              </a:rPr>
              <a:t>Découvrez</a:t>
            </a:r>
          </a:p>
          <a:p>
            <a:pPr>
              <a:defRPr/>
            </a:pPr>
            <a:r>
              <a:rPr lang="fr-FR" sz="3760" dirty="0" err="1">
                <a:latin typeface="Marianne" panose="02000000000000000000" pitchFamily="2" charset="0"/>
              </a:rPr>
              <a:t>MesServicesCyber</a:t>
            </a:r>
            <a:endParaRPr lang="fr-FR" sz="3760" dirty="0">
              <a:latin typeface="Marianne" panose="02000000000000000000" pitchFamily="2" charset="0"/>
            </a:endParaRPr>
          </a:p>
        </p:txBody>
      </p:sp>
      <p:sp>
        <p:nvSpPr>
          <p:cNvPr id="9" name="ZoneTexte 8"/>
          <p:cNvSpPr txBox="1"/>
          <p:nvPr/>
        </p:nvSpPr>
        <p:spPr bwMode="auto">
          <a:xfrm>
            <a:off x="445676" y="2819380"/>
            <a:ext cx="4448272" cy="14217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0" vertOverflow="overflow" horzOverflow="overflow" vert="horz" wrap="square" lIns="34386" tIns="17193" rIns="34386" bIns="1719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fr-FR" sz="1654" dirty="0">
                <a:solidFill>
                  <a:schemeClr val="bg1"/>
                </a:solidFill>
                <a:latin typeface="Marianne" panose="02000000000000000000" pitchFamily="2" charset="0"/>
                <a:ea typeface="Marianne Light"/>
                <a:cs typeface="Marianne Light"/>
              </a:rPr>
              <a:t>Toutes les solutions proposées par l’Agence nationale de la sécurité des systèmes d’information et ses partenaires pour </a:t>
            </a:r>
            <a:r>
              <a:rPr lang="fr-FR" sz="1654" dirty="0">
                <a:solidFill>
                  <a:srgbClr val="FED980"/>
                </a:solidFill>
                <a:latin typeface="Marianne" panose="02000000000000000000" pitchFamily="2" charset="0"/>
                <a:ea typeface="Marianne Light"/>
                <a:cs typeface="Marianne Light"/>
              </a:rPr>
              <a:t>aider les entreprises, associations et collectivités à monter en maturité cyber</a:t>
            </a:r>
            <a:r>
              <a:rPr lang="fr-FR" sz="1654" dirty="0">
                <a:solidFill>
                  <a:schemeClr val="bg1"/>
                </a:solidFill>
                <a:latin typeface="Marianne" panose="02000000000000000000" pitchFamily="2" charset="0"/>
                <a:ea typeface="Marianne Light"/>
                <a:cs typeface="Marianne Light"/>
              </a:rPr>
              <a:t>.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E06F382-E2BB-AA9B-5ACE-57436D498E4E}"/>
              </a:ext>
            </a:extLst>
          </p:cNvPr>
          <p:cNvSpPr/>
          <p:nvPr/>
        </p:nvSpPr>
        <p:spPr bwMode="auto">
          <a:xfrm>
            <a:off x="5648362" y="1700936"/>
            <a:ext cx="2548536" cy="2548536"/>
          </a:xfrm>
          <a:prstGeom prst="ellipse">
            <a:avLst/>
          </a:prstGeom>
          <a:solidFill>
            <a:srgbClr val="FFF7DB"/>
          </a:solid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25B9849-A9C2-455C-AA0C-0A2D197E2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35" y="1823193"/>
            <a:ext cx="3072029" cy="23040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8409928" name="Shape 135"/>
          <p:cNvSpPr txBox="1"/>
          <p:nvPr/>
        </p:nvSpPr>
        <p:spPr bwMode="auto">
          <a:xfrm>
            <a:off x="431801" y="411163"/>
            <a:ext cx="6481748" cy="717305"/>
          </a:xfrm>
          <a:prstGeom prst="rect">
            <a:avLst/>
          </a:prstGeom>
          <a:ln w="12700">
            <a:miter lim="400000"/>
          </a:ln>
        </p:spPr>
        <p:txBody>
          <a:bodyPr wrap="square" lIns="50384" tIns="50384" rIns="50384" bIns="50384" anchor="t">
            <a:spAutoFit/>
          </a:bodyPr>
          <a:lstStyle>
            <a:lvl1pPr defTabSz="2431622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</a:rPr>
              <a:t>Vous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</a:rPr>
              <a:t>avez</a:t>
            </a: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</a:rPr>
              <a:t> des questions ?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</a:rPr>
              <a:t>Échangez</a:t>
            </a: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</a:rPr>
              <a:t>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</a:rPr>
              <a:t>rapidement</a:t>
            </a: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</a:rPr>
              <a:t> avec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</a:rPr>
              <a:t>notre</a:t>
            </a: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</a:rPr>
              <a:t> équipe via le Centre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</a:rPr>
              <a:t>d’aide</a:t>
            </a:r>
            <a:endParaRPr sz="2000" dirty="0">
              <a:solidFill>
                <a:srgbClr val="0D0C21"/>
              </a:solidFill>
              <a:latin typeface="Marianne" panose="02000000000000000000" pitchFamily="2" charset="0"/>
            </a:endParaRPr>
          </a:p>
        </p:txBody>
      </p:sp>
      <p:sp>
        <p:nvSpPr>
          <p:cNvPr id="1223127487" name="Rectangle 1223127486"/>
          <p:cNvSpPr/>
          <p:nvPr/>
        </p:nvSpPr>
        <p:spPr bwMode="auto">
          <a:xfrm>
            <a:off x="1548205" y="1606968"/>
            <a:ext cx="2697561" cy="3010541"/>
          </a:xfrm>
          <a:prstGeom prst="rect">
            <a:avLst/>
          </a:prstGeom>
          <a:noFill/>
          <a:ln w="76199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/>
          <a:lstStyle/>
          <a:p>
            <a:endParaRPr lang="fr-FR" sz="640"/>
          </a:p>
        </p:txBody>
      </p:sp>
      <p:pic>
        <p:nvPicPr>
          <p:cNvPr id="3" name="Image 2" descr="Une image contenant texte, Appareils électroniques, capture d’écran, multimédia&#10;&#10;Le contenu généré par l’IA peut être incorrect.">
            <a:extLst>
              <a:ext uri="{FF2B5EF4-FFF2-40B4-BE49-F238E27FC236}">
                <a16:creationId xmlns:a16="http://schemas.microsoft.com/office/drawing/2014/main" id="{FB0528C0-9625-0C1B-A8FF-A82A0D07A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49" y="1857716"/>
            <a:ext cx="2586411" cy="2679114"/>
          </a:xfrm>
          <a:prstGeom prst="rect">
            <a:avLst/>
          </a:prstGeom>
        </p:spPr>
      </p:pic>
      <p:pic>
        <p:nvPicPr>
          <p:cNvPr id="4" name="Image 3" descr="Une image contenant Police, Graphique, texte, logo&#10;&#10;Le contenu généré par l’IA peut être incorrect.">
            <a:extLst>
              <a:ext uri="{FF2B5EF4-FFF2-40B4-BE49-F238E27FC236}">
                <a16:creationId xmlns:a16="http://schemas.microsoft.com/office/drawing/2014/main" id="{F096E789-25C0-DD5A-191A-F5A6E6651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2" y="2973942"/>
            <a:ext cx="1550185" cy="5214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8C0ED2-8897-9301-A486-D795AB295846}"/>
              </a:ext>
            </a:extLst>
          </p:cNvPr>
          <p:cNvSpPr/>
          <p:nvPr/>
        </p:nvSpPr>
        <p:spPr bwMode="auto">
          <a:xfrm>
            <a:off x="0" y="0"/>
            <a:ext cx="54838" cy="5143500"/>
          </a:xfrm>
          <a:prstGeom prst="rect">
            <a:avLst/>
          </a:prstGeom>
          <a:solidFill>
            <a:srgbClr val="FED980"/>
          </a:solid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86B7AB3-2774-B4E8-D57A-005337CF3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353" y="1079682"/>
            <a:ext cx="2032950" cy="3454316"/>
          </a:xfrm>
          <a:prstGeom prst="rect">
            <a:avLst/>
          </a:prstGeom>
          <a:effectLst>
            <a:outerShdw blurRad="261404" dist="38100" dir="4800000" algn="tl" rotWithShape="0">
              <a:prstClr val="black">
                <a:alpha val="9947"/>
              </a:prstClr>
            </a:outerShdw>
          </a:effectLst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8F4E801-C51F-7153-9228-0F3CCE4913ED}"/>
              </a:ext>
            </a:extLst>
          </p:cNvPr>
          <p:cNvCxnSpPr>
            <a:cxnSpLocks/>
          </p:cNvCxnSpPr>
          <p:nvPr/>
        </p:nvCxnSpPr>
        <p:spPr bwMode="auto">
          <a:xfrm>
            <a:off x="4358355" y="2883752"/>
            <a:ext cx="1726251" cy="0"/>
          </a:xfrm>
          <a:prstGeom prst="straightConnector1">
            <a:avLst/>
          </a:prstGeom>
          <a:noFill/>
          <a:ln w="25400" cap="flat">
            <a:solidFill>
              <a:srgbClr val="0D0C21"/>
            </a:solidFill>
            <a:prstDash val="solid"/>
            <a:round/>
            <a:tailEnd type="arrow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B5146CFA-4C8B-ED49-F902-3CE40B726397}"/>
              </a:ext>
            </a:extLst>
          </p:cNvPr>
          <p:cNvSpPr/>
          <p:nvPr/>
        </p:nvSpPr>
        <p:spPr bwMode="auto">
          <a:xfrm rot="16200000">
            <a:off x="2134020" y="2281079"/>
            <a:ext cx="1249287" cy="1249287"/>
          </a:xfrm>
          <a:prstGeom prst="arc">
            <a:avLst/>
          </a:prstGeom>
          <a:noFill/>
          <a:ln w="25400" cap="flat">
            <a:solidFill>
              <a:srgbClr val="0D0C21"/>
            </a:solidFill>
            <a:prstDash val="solid"/>
            <a:round/>
            <a:tailEnd type="arrow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hape 135">
            <a:extLst>
              <a:ext uri="{FF2B5EF4-FFF2-40B4-BE49-F238E27FC236}">
                <a16:creationId xmlns:a16="http://schemas.microsoft.com/office/drawing/2014/main" id="{CE608AA1-DABA-5E19-866C-CF1468F9BD23}"/>
              </a:ext>
            </a:extLst>
          </p:cNvPr>
          <p:cNvSpPr txBox="1"/>
          <p:nvPr/>
        </p:nvSpPr>
        <p:spPr bwMode="auto">
          <a:xfrm>
            <a:off x="722227" y="1709610"/>
            <a:ext cx="1686555" cy="1110426"/>
          </a:xfrm>
          <a:prstGeom prst="rect">
            <a:avLst/>
          </a:prstGeom>
          <a:ln w="12700">
            <a:miter lim="400000"/>
          </a:ln>
        </p:spPr>
        <p:txBody>
          <a:bodyPr wrap="square" lIns="50384" tIns="50384" rIns="50384" bIns="50384" anchor="t">
            <a:spAutoFit/>
          </a:bodyPr>
          <a:lstStyle>
            <a:lvl1pPr defTabSz="2431622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lnSpc>
                <a:spcPts val="1600"/>
              </a:lnSpc>
              <a:defRPr/>
            </a:pPr>
            <a:r>
              <a:rPr lang="en-US" sz="1200" b="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Accéder</a:t>
            </a:r>
            <a:r>
              <a:rPr lang="en-US" sz="1200" b="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 au </a:t>
            </a:r>
            <a:r>
              <a:rPr lang="en-US" sz="1200" b="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centre</a:t>
            </a:r>
            <a:r>
              <a:rPr lang="en-US" sz="1200" b="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en-US" sz="1200" b="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d’aide</a:t>
            </a:r>
            <a:r>
              <a:rPr lang="en-US" sz="1200" b="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en-US" sz="1200" b="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situé</a:t>
            </a:r>
            <a:r>
              <a:rPr lang="en-US" sz="1200" b="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en-US" sz="1200" b="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en</a:t>
            </a:r>
            <a:r>
              <a:rPr lang="en-US" sz="1200" b="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 bas à droite </a:t>
            </a:r>
            <a:r>
              <a:rPr lang="en-US" sz="1200" b="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depuis</a:t>
            </a:r>
            <a:r>
              <a:rPr lang="en-US" sz="1200" b="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en-US" sz="1200" b="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n’importe</a:t>
            </a:r>
            <a:r>
              <a:rPr lang="en-US" sz="1200" b="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 quelle page. </a:t>
            </a:r>
            <a:endParaRPr sz="1200" b="0" dirty="0">
              <a:solidFill>
                <a:schemeClr val="accent2">
                  <a:lumMod val="90000"/>
                  <a:lumOff val="10000"/>
                </a:schemeClr>
              </a:solidFill>
              <a:latin typeface="Marianne" panose="02000000000000000000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5797597" name="ZoneTexte 7"/>
          <p:cNvSpPr txBox="1"/>
          <p:nvPr/>
        </p:nvSpPr>
        <p:spPr bwMode="auto">
          <a:xfrm>
            <a:off x="807869" y="2019520"/>
            <a:ext cx="2935244" cy="18370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0" vertOverflow="overflow" horzOverflow="overflow" vert="horz" wrap="square" lIns="34386" tIns="17193" rIns="34386" bIns="1719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64718" indent="-164718">
              <a:lnSpc>
                <a:spcPts val="2000"/>
              </a:lnSpc>
              <a:spcBef>
                <a:spcPts val="1065"/>
              </a:spcBef>
              <a:buFont typeface="Arial"/>
              <a:buChar char="•"/>
              <a:defRPr/>
            </a:pPr>
            <a:r>
              <a:rPr lang="en-US" sz="16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Comparez</a:t>
            </a:r>
            <a:r>
              <a:rPr lang="en-US" sz="16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en-US" sz="16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votre</a:t>
            </a:r>
            <a:r>
              <a:rPr lang="en-US" sz="16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en-US" sz="16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maturité</a:t>
            </a:r>
            <a:r>
              <a:rPr lang="en-US" sz="16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 cyber</a:t>
            </a:r>
            <a:r>
              <a:rPr lang="en-US" sz="16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cs typeface="Segoe UI"/>
              </a:rPr>
              <a:t> avec </a:t>
            </a:r>
            <a:r>
              <a:rPr lang="en-US" sz="16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cs typeface="Segoe UI"/>
              </a:rPr>
              <a:t>d’autres</a:t>
            </a:r>
            <a:r>
              <a:rPr lang="en-US" sz="16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cs typeface="Segoe UI"/>
              </a:rPr>
              <a:t> </a:t>
            </a:r>
            <a:r>
              <a:rPr lang="en-US" sz="16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cs typeface="Segoe UI"/>
              </a:rPr>
              <a:t>entités</a:t>
            </a:r>
            <a:endParaRPr lang="en-US" sz="1600" dirty="0">
              <a:solidFill>
                <a:schemeClr val="accent2">
                  <a:lumMod val="90000"/>
                  <a:lumOff val="10000"/>
                </a:schemeClr>
              </a:solidFill>
              <a:latin typeface="Marianne" panose="02000000000000000000" pitchFamily="2" charset="0"/>
            </a:endParaRPr>
          </a:p>
          <a:p>
            <a:pPr marL="164718" indent="-164718">
              <a:lnSpc>
                <a:spcPts val="2000"/>
              </a:lnSpc>
              <a:spcBef>
                <a:spcPts val="1065"/>
              </a:spcBef>
              <a:buFont typeface="Arial"/>
              <a:buChar char="•"/>
              <a:defRPr/>
            </a:pPr>
            <a:r>
              <a:rPr lang="fr-FR" sz="16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Créez votre liste de ressources à partager avec les favoris</a:t>
            </a:r>
            <a:endParaRPr lang="fr-FR" sz="1600" dirty="0">
              <a:solidFill>
                <a:schemeClr val="accent2">
                  <a:lumMod val="90000"/>
                  <a:lumOff val="10000"/>
                </a:schemeClr>
              </a:solidFill>
              <a:latin typeface="Marianne" panose="02000000000000000000" pitchFamily="2" charset="0"/>
              <a:cs typeface="Segoe UI"/>
            </a:endParaRPr>
          </a:p>
          <a:p>
            <a:pPr marL="164718" indent="-164718">
              <a:lnSpc>
                <a:spcPts val="2000"/>
              </a:lnSpc>
              <a:spcBef>
                <a:spcPts val="1065"/>
              </a:spcBef>
              <a:buFont typeface="Arial"/>
              <a:buChar char="•"/>
              <a:defRPr/>
            </a:pPr>
            <a:r>
              <a:rPr lang="fr-FR" sz="16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cs typeface="Segoe UI"/>
              </a:rPr>
              <a:t>Gérez votre </a:t>
            </a:r>
            <a:r>
              <a:rPr lang="fr-FR" sz="16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profil ANSSI​</a:t>
            </a:r>
            <a:endParaRPr sz="1600" dirty="0">
              <a:solidFill>
                <a:schemeClr val="accent2">
                  <a:lumMod val="90000"/>
                  <a:lumOff val="10000"/>
                </a:schemeClr>
              </a:solidFill>
              <a:latin typeface="Marianne" panose="02000000000000000000" pitchFamily="2" charset="0"/>
            </a:endParaRPr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652E5804-A54C-BB48-D3A8-27508AAA0935}"/>
              </a:ext>
            </a:extLst>
          </p:cNvPr>
          <p:cNvSpPr/>
          <p:nvPr/>
        </p:nvSpPr>
        <p:spPr bwMode="auto">
          <a:xfrm>
            <a:off x="4678180" y="447776"/>
            <a:ext cx="3671061" cy="436099"/>
          </a:xfrm>
          <a:prstGeom prst="roundRect">
            <a:avLst/>
          </a:prstGeom>
          <a:solidFill>
            <a:srgbClr val="FED980"/>
          </a:solid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3441702" name="Shape 135"/>
          <p:cNvSpPr txBox="1"/>
          <p:nvPr/>
        </p:nvSpPr>
        <p:spPr bwMode="auto">
          <a:xfrm>
            <a:off x="720102" y="411163"/>
            <a:ext cx="7703797" cy="840416"/>
          </a:xfrm>
          <a:prstGeom prst="rect">
            <a:avLst/>
          </a:prstGeom>
          <a:ln w="12700">
            <a:miter lim="400000"/>
          </a:ln>
        </p:spPr>
        <p:txBody>
          <a:bodyPr wrap="square" lIns="50384" tIns="50384" rIns="50384" bIns="50384">
            <a:spAutoFit/>
          </a:bodyPr>
          <a:lstStyle>
            <a:lvl1pPr defTabSz="2431623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 algn="ctr">
              <a:defRPr/>
            </a:pPr>
            <a:r>
              <a:rPr sz="2400" dirty="0" err="1">
                <a:solidFill>
                  <a:srgbClr val="0D0C21"/>
                </a:solidFill>
                <a:latin typeface="Marianne" panose="02000000000000000000" pitchFamily="2" charset="0"/>
                <a:ea typeface="Marianne ExtraBold"/>
                <a:cs typeface="Marianne ExtraBold"/>
              </a:rPr>
              <a:t>Créez</a:t>
            </a:r>
            <a:r>
              <a:rPr sz="2400" dirty="0">
                <a:solidFill>
                  <a:srgbClr val="0D0C21"/>
                </a:solidFill>
                <a:latin typeface="Marianne" panose="02000000000000000000" pitchFamily="2" charset="0"/>
                <a:ea typeface="Marianne ExtraBold"/>
                <a:cs typeface="Marianne ExtraBold"/>
              </a:rPr>
              <a:t> </a:t>
            </a:r>
            <a:r>
              <a:rPr sz="2400" dirty="0" err="1">
                <a:solidFill>
                  <a:srgbClr val="0D0C21"/>
                </a:solidFill>
                <a:latin typeface="Marianne" panose="02000000000000000000" pitchFamily="2" charset="0"/>
                <a:ea typeface="Marianne ExtraBold"/>
                <a:cs typeface="Marianne ExtraBold"/>
              </a:rPr>
              <a:t>votre</a:t>
            </a:r>
            <a:r>
              <a:rPr sz="2400" dirty="0">
                <a:solidFill>
                  <a:srgbClr val="0D0C21"/>
                </a:solidFill>
                <a:latin typeface="Marianne" panose="02000000000000000000" pitchFamily="2" charset="0"/>
                <a:ea typeface="Marianne ExtraBold"/>
                <a:cs typeface="Marianne ExtraBold"/>
              </a:rPr>
              <a:t> </a:t>
            </a:r>
            <a:r>
              <a:rPr sz="2400" dirty="0" err="1">
                <a:solidFill>
                  <a:srgbClr val="0D0C21"/>
                </a:solidFill>
                <a:latin typeface="Marianne" panose="02000000000000000000" pitchFamily="2" charset="0"/>
                <a:ea typeface="Marianne ExtraBold"/>
                <a:cs typeface="Marianne ExtraBold"/>
              </a:rPr>
              <a:t>compte</a:t>
            </a:r>
            <a:r>
              <a:rPr sz="2400" dirty="0">
                <a:solidFill>
                  <a:srgbClr val="0D0C21"/>
                </a:solidFill>
                <a:latin typeface="Marianne" panose="02000000000000000000" pitchFamily="2" charset="0"/>
                <a:ea typeface="Marianne ExtraBold"/>
                <a:cs typeface="Marianne ExtraBold"/>
              </a:rPr>
              <a:t> pour </a:t>
            </a:r>
            <a:r>
              <a:rPr sz="2400" dirty="0" err="1">
                <a:solidFill>
                  <a:srgbClr val="0D0C21"/>
                </a:solidFill>
                <a:latin typeface="Marianne" panose="02000000000000000000" pitchFamily="2" charset="0"/>
                <a:ea typeface="Marianne ExtraBold"/>
                <a:cs typeface="Marianne ExtraBold"/>
              </a:rPr>
              <a:t>une</a:t>
            </a:r>
            <a:r>
              <a:rPr sz="2400" dirty="0">
                <a:solidFill>
                  <a:srgbClr val="0D0C21"/>
                </a:solidFill>
                <a:latin typeface="Marianne" panose="02000000000000000000" pitchFamily="2" charset="0"/>
                <a:ea typeface="Marianne ExtraBold"/>
                <a:cs typeface="Marianne ExtraBold"/>
              </a:rPr>
              <a:t> </a:t>
            </a:r>
            <a:r>
              <a:rPr sz="2400" dirty="0" err="1">
                <a:solidFill>
                  <a:srgbClr val="0D0C21"/>
                </a:solidFill>
                <a:latin typeface="Marianne" panose="02000000000000000000" pitchFamily="2" charset="0"/>
                <a:ea typeface="Marianne ExtraBold"/>
                <a:cs typeface="Marianne ExtraBold"/>
              </a:rPr>
              <a:t>expérience</a:t>
            </a:r>
            <a:r>
              <a:rPr sz="2400" dirty="0">
                <a:solidFill>
                  <a:srgbClr val="0D0C21"/>
                </a:solidFill>
                <a:latin typeface="Marianne" panose="02000000000000000000" pitchFamily="2" charset="0"/>
                <a:ea typeface="Marianne ExtraBold"/>
                <a:cs typeface="Marianne ExtraBold"/>
              </a:rPr>
              <a:t> </a:t>
            </a:r>
            <a:r>
              <a:rPr sz="2400" dirty="0" err="1">
                <a:solidFill>
                  <a:srgbClr val="0D0C21"/>
                </a:solidFill>
                <a:latin typeface="Marianne" panose="02000000000000000000" pitchFamily="2" charset="0"/>
                <a:ea typeface="Marianne ExtraBold"/>
                <a:cs typeface="Marianne ExtraBold"/>
              </a:rPr>
              <a:t>enrichie</a:t>
            </a:r>
            <a:r>
              <a:rPr sz="2400" dirty="0">
                <a:solidFill>
                  <a:srgbClr val="0D0C21"/>
                </a:solidFill>
                <a:latin typeface="Marianne" panose="02000000000000000000" pitchFamily="2" charset="0"/>
                <a:ea typeface="Marianne ExtraBold"/>
                <a:cs typeface="Marianne ExtraBold"/>
              </a:rPr>
              <a:t> et ne rater </a:t>
            </a:r>
            <a:r>
              <a:rPr sz="2400" dirty="0" err="1">
                <a:solidFill>
                  <a:srgbClr val="0D0C21"/>
                </a:solidFill>
                <a:latin typeface="Marianne" panose="02000000000000000000" pitchFamily="2" charset="0"/>
                <a:ea typeface="Marianne ExtraBold"/>
                <a:cs typeface="Marianne ExtraBold"/>
              </a:rPr>
              <a:t>aucune</a:t>
            </a:r>
            <a:r>
              <a:rPr sz="2400" dirty="0">
                <a:solidFill>
                  <a:srgbClr val="0D0C21"/>
                </a:solidFill>
                <a:latin typeface="Marianne" panose="02000000000000000000" pitchFamily="2" charset="0"/>
                <a:ea typeface="Marianne ExtraBold"/>
                <a:cs typeface="Marianne ExtraBold"/>
              </a:rPr>
              <a:t> </a:t>
            </a:r>
            <a:r>
              <a:rPr sz="2400" dirty="0" err="1">
                <a:solidFill>
                  <a:srgbClr val="0D0C21"/>
                </a:solidFill>
                <a:latin typeface="Marianne" panose="02000000000000000000" pitchFamily="2" charset="0"/>
                <a:ea typeface="Marianne ExtraBold"/>
                <a:cs typeface="Marianne ExtraBold"/>
              </a:rPr>
              <a:t>nouveauté</a:t>
            </a:r>
            <a:r>
              <a:rPr sz="2400" dirty="0">
                <a:solidFill>
                  <a:srgbClr val="0D0C21"/>
                </a:solidFill>
                <a:latin typeface="Marianne" panose="02000000000000000000" pitchFamily="2" charset="0"/>
                <a:ea typeface="Marianne ExtraBold"/>
                <a:cs typeface="Marianne ExtraBold"/>
              </a:rPr>
              <a:t> !</a:t>
            </a:r>
            <a:endParaRPr sz="2400" dirty="0">
              <a:solidFill>
                <a:srgbClr val="0D0C21"/>
              </a:solidFill>
              <a:latin typeface="Marianne" panose="02000000000000000000" pitchFamily="2" charset="0"/>
              <a:cs typeface="Marianne ExtraBold"/>
            </a:endParaRP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99A2A7DD-8C92-EF03-BCF1-AA66E797D169}"/>
              </a:ext>
            </a:extLst>
          </p:cNvPr>
          <p:cNvGrpSpPr/>
          <p:nvPr/>
        </p:nvGrpSpPr>
        <p:grpSpPr>
          <a:xfrm>
            <a:off x="4254173" y="1559607"/>
            <a:ext cx="3302713" cy="2435552"/>
            <a:chOff x="4185135" y="1717705"/>
            <a:chExt cx="3302713" cy="2435552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B987BD08-EFEF-2363-1616-0921B485965B}"/>
                </a:ext>
              </a:extLst>
            </p:cNvPr>
            <p:cNvSpPr/>
            <p:nvPr/>
          </p:nvSpPr>
          <p:spPr bwMode="auto">
            <a:xfrm>
              <a:off x="4185135" y="1717705"/>
              <a:ext cx="3302713" cy="2435552"/>
            </a:xfrm>
            <a:prstGeom prst="roundRect">
              <a:avLst>
                <a:gd name="adj" fmla="val 5779"/>
              </a:avLst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>
              <a:outerShdw blurRad="378691" dist="88440" dir="5388957" algn="tl" rotWithShape="0">
                <a:prstClr val="black">
                  <a:alpha val="15218"/>
                </a:prstClr>
              </a:outerShdw>
            </a:effectLst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aphicFrame>
          <p:nvGraphicFramePr>
            <p:cNvPr id="4" name="Graphique 3">
              <a:extLst>
                <a:ext uri="{FF2B5EF4-FFF2-40B4-BE49-F238E27FC236}">
                  <a16:creationId xmlns:a16="http://schemas.microsoft.com/office/drawing/2014/main" id="{048EC0A6-09EE-1B8E-E2B0-2155E9DECC0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90700538"/>
                </p:ext>
              </p:extLst>
            </p:nvPr>
          </p:nvGraphicFramePr>
          <p:xfrm>
            <a:off x="4342591" y="2322884"/>
            <a:ext cx="1803932" cy="17037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Shape 135">
              <a:extLst>
                <a:ext uri="{FF2B5EF4-FFF2-40B4-BE49-F238E27FC236}">
                  <a16:creationId xmlns:a16="http://schemas.microsoft.com/office/drawing/2014/main" id="{3FE88584-E3FA-266D-0293-EC0FB6B7FF9D}"/>
                </a:ext>
              </a:extLst>
            </p:cNvPr>
            <p:cNvSpPr txBox="1"/>
            <p:nvPr/>
          </p:nvSpPr>
          <p:spPr bwMode="auto">
            <a:xfrm>
              <a:off x="5561860" y="2232223"/>
              <a:ext cx="1551816" cy="28641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384" tIns="50384" rIns="50384" bIns="50384">
              <a:spAutoFit/>
            </a:bodyPr>
            <a:lstStyle>
              <a:lvl1pPr defTabSz="2431623">
                <a:defRPr sz="5000" b="1">
                  <a:solidFill>
                    <a:srgbClr val="000000"/>
                  </a:solidFill>
                  <a:latin typeface="Marianne"/>
                  <a:ea typeface="Marianne"/>
                  <a:cs typeface="Marianne"/>
                </a:defRPr>
              </a:lvl1pPr>
            </a:lstStyle>
            <a:p>
              <a:pPr algn="ctr">
                <a:defRPr/>
              </a:pPr>
              <a:r>
                <a:rPr lang="fr-FR" sz="1200" b="0" dirty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Marianne" panose="02000000000000000000" pitchFamily="2" charset="0"/>
                  <a:ea typeface="Marianne ExtraBold"/>
                  <a:cs typeface="Marianne ExtraBold"/>
                </a:rPr>
                <a:t>Votre organisation</a:t>
              </a:r>
              <a:endParaRPr sz="1200" b="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cs typeface="Marianne ExtraBold"/>
              </a:endParaRPr>
            </a:p>
          </p:txBody>
        </p:sp>
        <p:sp>
          <p:nvSpPr>
            <p:cNvPr id="23" name="Shape 135">
              <a:extLst>
                <a:ext uri="{FF2B5EF4-FFF2-40B4-BE49-F238E27FC236}">
                  <a16:creationId xmlns:a16="http://schemas.microsoft.com/office/drawing/2014/main" id="{89F3C5E1-E819-3335-59B8-49A72DB22215}"/>
                </a:ext>
              </a:extLst>
            </p:cNvPr>
            <p:cNvSpPr txBox="1"/>
            <p:nvPr/>
          </p:nvSpPr>
          <p:spPr bwMode="auto">
            <a:xfrm>
              <a:off x="4342591" y="1833669"/>
              <a:ext cx="3015338" cy="31719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384" tIns="50384" rIns="50384" bIns="50384">
              <a:spAutoFit/>
            </a:bodyPr>
            <a:lstStyle>
              <a:lvl1pPr defTabSz="2431621">
                <a:defRPr sz="5000" b="1">
                  <a:solidFill>
                    <a:srgbClr val="000000"/>
                  </a:solidFill>
                  <a:latin typeface="Marianne"/>
                  <a:ea typeface="Marianne"/>
                  <a:cs typeface="Marianne"/>
                </a:defRPr>
              </a:lvl1pPr>
            </a:lstStyle>
            <a:p>
              <a:pPr>
                <a:defRPr/>
              </a:pPr>
              <a:r>
                <a:rPr lang="en-US" sz="1400" dirty="0" err="1">
                  <a:solidFill>
                    <a:srgbClr val="0D0C21"/>
                  </a:solidFill>
                  <a:latin typeface="Marianne" panose="02000000000000000000" pitchFamily="2" charset="0"/>
                  <a:cs typeface="Marianne ExtraBold"/>
                </a:rPr>
                <a:t>Maturité</a:t>
              </a:r>
              <a:r>
                <a:rPr lang="en-US" sz="1400" dirty="0">
                  <a:solidFill>
                    <a:srgbClr val="0D0C21"/>
                  </a:solidFill>
                  <a:latin typeface="Marianne" panose="02000000000000000000" pitchFamily="2" charset="0"/>
                  <a:cs typeface="Marianne ExtraBold"/>
                </a:rPr>
                <a:t> cyber</a:t>
              </a:r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6986C209-86C2-74D2-18C3-721E5B8E40EE}"/>
                </a:ext>
              </a:extLst>
            </p:cNvPr>
            <p:cNvSpPr/>
            <p:nvPr/>
          </p:nvSpPr>
          <p:spPr bwMode="auto">
            <a:xfrm rot="5400000">
              <a:off x="4958762" y="1936719"/>
              <a:ext cx="1345217" cy="1345217"/>
            </a:xfrm>
            <a:prstGeom prst="arc">
              <a:avLst/>
            </a:prstGeom>
            <a:noFill/>
            <a:ln w="31750" cap="flat">
              <a:solidFill>
                <a:srgbClr val="0D0C21"/>
              </a:solidFill>
              <a:prstDash val="solid"/>
              <a:round/>
              <a:tailEnd type="arrow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sX0" fmla="*/ 672608 w 1345217"/>
                        <a:gd name="csY0" fmla="*/ 0 h 1345217"/>
                        <a:gd name="csX1" fmla="*/ 1345217 w 1345217"/>
                        <a:gd name="csY1" fmla="*/ 672609 h 1345217"/>
                        <a:gd name="csX2" fmla="*/ 672609 w 1345217"/>
                        <a:gd name="csY2" fmla="*/ 672609 h 1345217"/>
                        <a:gd name="csX3" fmla="*/ 672608 w 1345217"/>
                        <a:gd name="csY3" fmla="*/ 0 h 1345217"/>
                        <a:gd name="csX0" fmla="*/ 672608 w 1345217"/>
                        <a:gd name="csY0" fmla="*/ 0 h 1345217"/>
                        <a:gd name="csX1" fmla="*/ 1345217 w 1345217"/>
                        <a:gd name="csY1" fmla="*/ 672609 h 1345217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</a:cxnLst>
                      <a:rect l="l" t="t" r="r" b="b"/>
                      <a:pathLst>
                        <a:path w="1345217" h="1345217" stroke="0" extrusionOk="0">
                          <a:moveTo>
                            <a:pt x="672608" y="0"/>
                          </a:moveTo>
                          <a:cubicBezTo>
                            <a:pt x="1029572" y="-8949"/>
                            <a:pt x="1288242" y="322521"/>
                            <a:pt x="1345217" y="672609"/>
                          </a:cubicBezTo>
                          <a:cubicBezTo>
                            <a:pt x="1170560" y="639278"/>
                            <a:pt x="964217" y="697863"/>
                            <a:pt x="672609" y="672609"/>
                          </a:cubicBezTo>
                          <a:cubicBezTo>
                            <a:pt x="659908" y="460809"/>
                            <a:pt x="667464" y="252635"/>
                            <a:pt x="672608" y="0"/>
                          </a:cubicBezTo>
                          <a:close/>
                        </a:path>
                        <a:path w="1345217" h="1345217" fill="none" extrusionOk="0">
                          <a:moveTo>
                            <a:pt x="672608" y="0"/>
                          </a:moveTo>
                          <a:cubicBezTo>
                            <a:pt x="1013943" y="-16489"/>
                            <a:pt x="1405581" y="329979"/>
                            <a:pt x="1345217" y="67260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BD4F13D9-57D2-725A-CCF4-B563E6AC6DD6}"/>
              </a:ext>
            </a:extLst>
          </p:cNvPr>
          <p:cNvSpPr/>
          <p:nvPr/>
        </p:nvSpPr>
        <p:spPr bwMode="auto">
          <a:xfrm>
            <a:off x="6619965" y="2571750"/>
            <a:ext cx="1994196" cy="2017342"/>
          </a:xfrm>
          <a:prstGeom prst="roundRect">
            <a:avLst>
              <a:gd name="adj" fmla="val 5779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78691" dist="88440" dir="5388957" algn="tl" rotWithShape="0">
              <a:prstClr val="black">
                <a:alpha val="15218"/>
              </a:prst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Shape 135">
            <a:extLst>
              <a:ext uri="{FF2B5EF4-FFF2-40B4-BE49-F238E27FC236}">
                <a16:creationId xmlns:a16="http://schemas.microsoft.com/office/drawing/2014/main" id="{5AD5B07A-DA40-6808-94F7-C8E61082ED4A}"/>
              </a:ext>
            </a:extLst>
          </p:cNvPr>
          <p:cNvSpPr txBox="1"/>
          <p:nvPr/>
        </p:nvSpPr>
        <p:spPr bwMode="auto">
          <a:xfrm>
            <a:off x="6710226" y="2666866"/>
            <a:ext cx="800856" cy="286418"/>
          </a:xfrm>
          <a:prstGeom prst="rect">
            <a:avLst/>
          </a:prstGeom>
          <a:ln w="12700">
            <a:miter lim="400000"/>
          </a:ln>
        </p:spPr>
        <p:txBody>
          <a:bodyPr wrap="square" lIns="50384" tIns="50384" rIns="50384" bIns="50384">
            <a:spAutoFit/>
          </a:bodyPr>
          <a:lstStyle>
            <a:lvl1pPr defTabSz="2431621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 lang="en-US" sz="12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Favoris</a:t>
            </a:r>
            <a:endParaRPr lang="en-US" sz="1200" dirty="0">
              <a:solidFill>
                <a:srgbClr val="0D0C21"/>
              </a:solidFill>
              <a:latin typeface="Marianne" panose="02000000000000000000" pitchFamily="2" charset="0"/>
              <a:cs typeface="Marianne ExtraBold"/>
            </a:endParaRPr>
          </a:p>
        </p:txBody>
      </p:sp>
      <p:sp>
        <p:nvSpPr>
          <p:cNvPr id="52" name="Shape 135">
            <a:extLst>
              <a:ext uri="{FF2B5EF4-FFF2-40B4-BE49-F238E27FC236}">
                <a16:creationId xmlns:a16="http://schemas.microsoft.com/office/drawing/2014/main" id="{0FE30D6E-8345-AD0F-E713-39320028ECB6}"/>
              </a:ext>
            </a:extLst>
          </p:cNvPr>
          <p:cNvSpPr txBox="1"/>
          <p:nvPr/>
        </p:nvSpPr>
        <p:spPr bwMode="auto">
          <a:xfrm>
            <a:off x="6756031" y="4256680"/>
            <a:ext cx="1235784" cy="240252"/>
          </a:xfrm>
          <a:prstGeom prst="rect">
            <a:avLst/>
          </a:prstGeom>
          <a:ln w="12700">
            <a:miter lim="400000"/>
          </a:ln>
        </p:spPr>
        <p:txBody>
          <a:bodyPr wrap="square" lIns="50384" tIns="50384" rIns="50384" bIns="50384">
            <a:spAutoFit/>
          </a:bodyPr>
          <a:lstStyle>
            <a:lvl1pPr defTabSz="2431621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 lang="en-US" sz="900" b="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Partager</a:t>
            </a:r>
            <a:r>
              <a:rPr lang="en-US" sz="900" b="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 ma </a:t>
            </a:r>
            <a:r>
              <a:rPr lang="en-US" sz="900" b="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liste</a:t>
            </a:r>
            <a:endParaRPr lang="en-US" sz="900" b="0" dirty="0">
              <a:solidFill>
                <a:srgbClr val="0D0C21"/>
              </a:solidFill>
              <a:latin typeface="Marianne" panose="02000000000000000000" pitchFamily="2" charset="0"/>
              <a:cs typeface="Marianne ExtraBold"/>
            </a:endParaRP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71C2E136-5C30-5A0F-C8D3-FF2CB3C02615}"/>
              </a:ext>
            </a:extLst>
          </p:cNvPr>
          <p:cNvSpPr/>
          <p:nvPr/>
        </p:nvSpPr>
        <p:spPr bwMode="auto">
          <a:xfrm>
            <a:off x="6756031" y="3033757"/>
            <a:ext cx="775218" cy="1093862"/>
          </a:xfrm>
          <a:prstGeom prst="roundRect">
            <a:avLst>
              <a:gd name="adj" fmla="val 7848"/>
            </a:avLst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8AE920F3-B16E-5445-B8F3-CEFAFFF0B61B}"/>
              </a:ext>
            </a:extLst>
          </p:cNvPr>
          <p:cNvSpPr/>
          <p:nvPr/>
        </p:nvSpPr>
        <p:spPr bwMode="auto">
          <a:xfrm>
            <a:off x="7644794" y="3033757"/>
            <a:ext cx="775218" cy="1093862"/>
          </a:xfrm>
          <a:prstGeom prst="roundRect">
            <a:avLst>
              <a:gd name="adj" fmla="val 7848"/>
            </a:avLst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" name="Graphique 56" descr="Cœur avec un remplissage uni">
            <a:extLst>
              <a:ext uri="{FF2B5EF4-FFF2-40B4-BE49-F238E27FC236}">
                <a16:creationId xmlns:a16="http://schemas.microsoft.com/office/drawing/2014/main" id="{6965E83A-EE97-6214-ACB9-C7B66F503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4481" y="3377551"/>
            <a:ext cx="208838" cy="208838"/>
          </a:xfrm>
          <a:prstGeom prst="rect">
            <a:avLst/>
          </a:prstGeom>
        </p:spPr>
      </p:pic>
      <p:pic>
        <p:nvPicPr>
          <p:cNvPr id="58" name="Graphique 57" descr="Cœur avec un remplissage uni">
            <a:extLst>
              <a:ext uri="{FF2B5EF4-FFF2-40B4-BE49-F238E27FC236}">
                <a16:creationId xmlns:a16="http://schemas.microsoft.com/office/drawing/2014/main" id="{BAD310CA-5CC7-8F28-3F1E-B0E0BC89E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7606" y="3377551"/>
            <a:ext cx="208838" cy="208838"/>
          </a:xfrm>
          <a:prstGeom prst="rect">
            <a:avLst/>
          </a:prstGeom>
        </p:spPr>
      </p:pic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2F52BC64-BC45-A3E9-B749-D1B5F81CC748}"/>
              </a:ext>
            </a:extLst>
          </p:cNvPr>
          <p:cNvSpPr/>
          <p:nvPr/>
        </p:nvSpPr>
        <p:spPr bwMode="auto">
          <a:xfrm>
            <a:off x="6830239" y="3677697"/>
            <a:ext cx="626801" cy="7890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670EA0EA-2DAE-0BB8-DD30-27826A5BDF4B}"/>
              </a:ext>
            </a:extLst>
          </p:cNvPr>
          <p:cNvSpPr/>
          <p:nvPr/>
        </p:nvSpPr>
        <p:spPr bwMode="auto">
          <a:xfrm>
            <a:off x="6830239" y="3840067"/>
            <a:ext cx="352475" cy="7890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E2F88663-E780-FEE8-1D3E-B7B3BE340863}"/>
              </a:ext>
            </a:extLst>
          </p:cNvPr>
          <p:cNvSpPr/>
          <p:nvPr/>
        </p:nvSpPr>
        <p:spPr bwMode="auto">
          <a:xfrm>
            <a:off x="7701910" y="3677697"/>
            <a:ext cx="626801" cy="7890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3E9F3BF7-0FAF-832C-1F95-E4EC02B80046}"/>
              </a:ext>
            </a:extLst>
          </p:cNvPr>
          <p:cNvSpPr/>
          <p:nvPr/>
        </p:nvSpPr>
        <p:spPr bwMode="auto">
          <a:xfrm>
            <a:off x="7701910" y="3840067"/>
            <a:ext cx="352475" cy="7890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4A92F6-53CC-95F6-F158-4D30DF29B0F7}"/>
              </a:ext>
            </a:extLst>
          </p:cNvPr>
          <p:cNvSpPr/>
          <p:nvPr/>
        </p:nvSpPr>
        <p:spPr bwMode="auto">
          <a:xfrm>
            <a:off x="0" y="964206"/>
            <a:ext cx="9144000" cy="4179294"/>
          </a:xfrm>
          <a:prstGeom prst="rect">
            <a:avLst/>
          </a:prstGeom>
          <a:blipFill dpi="0" rotWithShape="1">
            <a:blip r:embed="rId3"/>
            <a:srcRect/>
            <a:tile tx="0" ty="0" sx="18000" sy="18000" flip="none" algn="tl"/>
          </a:blip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 sz="640" dirty="0"/>
          </a:p>
        </p:txBody>
      </p:sp>
      <p:pic>
        <p:nvPicPr>
          <p:cNvPr id="986115036" name="Image 8" descr="Imag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19471" y="157359"/>
            <a:ext cx="1394159" cy="670335"/>
          </a:xfrm>
          <a:prstGeom prst="rect">
            <a:avLst/>
          </a:prstGeom>
          <a:ln w="12700">
            <a:miter lim="400000"/>
          </a:ln>
        </p:spPr>
      </p:pic>
      <p:sp>
        <p:nvSpPr>
          <p:cNvPr id="736326718" name="ZoneTexte 10"/>
          <p:cNvSpPr txBox="1"/>
          <p:nvPr/>
        </p:nvSpPr>
        <p:spPr bwMode="auto">
          <a:xfrm>
            <a:off x="1477835" y="1259432"/>
            <a:ext cx="6188331" cy="500325"/>
          </a:xfrm>
          <a:prstGeom prst="rect">
            <a:avLst/>
          </a:prstGeom>
          <a:ln w="12700">
            <a:miter lim="400000"/>
          </a:ln>
        </p:spPr>
        <p:txBody>
          <a:bodyPr wrap="square" lIns="34383" tIns="34383" rIns="34383" bIns="34383" anchor="t">
            <a:spAutoFit/>
          </a:bodyPr>
          <a:lstStyle>
            <a:lvl1pPr defTabSz="1828800">
              <a:defRPr sz="10000" b="1">
                <a:solidFill>
                  <a:srgbClr val="FFFFFF"/>
                </a:solidFill>
              </a:defRPr>
            </a:lvl1pPr>
          </a:lstStyle>
          <a:p>
            <a:pPr algn="ctr">
              <a:defRPr/>
            </a:pPr>
            <a:r>
              <a:rPr lang="en-US" sz="2800" dirty="0">
                <a:latin typeface="Marianne" panose="02000000000000000000" pitchFamily="2" charset="0"/>
              </a:rPr>
              <a:t>Rendez-vous sur </a:t>
            </a:r>
            <a:r>
              <a:rPr lang="en-US" sz="2800" dirty="0" err="1">
                <a:latin typeface="Marianne" panose="02000000000000000000" pitchFamily="2" charset="0"/>
              </a:rPr>
              <a:t>MesServicesCyber</a:t>
            </a:r>
            <a:endParaRPr lang="en-US" sz="2800" dirty="0">
              <a:latin typeface="Marianne" panose="02000000000000000000" pitchFamily="2" charset="0"/>
            </a:endParaRPr>
          </a:p>
        </p:txBody>
      </p:sp>
      <p:sp>
        <p:nvSpPr>
          <p:cNvPr id="1329550654" name="ZoneTexte 10"/>
          <p:cNvSpPr txBox="1"/>
          <p:nvPr/>
        </p:nvSpPr>
        <p:spPr bwMode="auto">
          <a:xfrm>
            <a:off x="419471" y="4442051"/>
            <a:ext cx="7184689" cy="358750"/>
          </a:xfrm>
          <a:prstGeom prst="rect">
            <a:avLst/>
          </a:prstGeom>
          <a:ln w="12700">
            <a:miter lim="400000"/>
          </a:ln>
        </p:spPr>
        <p:txBody>
          <a:bodyPr lIns="34384" tIns="34384" rIns="34384" bIns="34384" anchor="t">
            <a:spAutoFit/>
          </a:bodyPr>
          <a:lstStyle>
            <a:lvl1pPr defTabSz="1828800">
              <a:defRPr sz="5000">
                <a:solidFill>
                  <a:srgbClr val="FFFFFF"/>
                </a:solidFill>
                <a:latin typeface="Marianne Medium"/>
                <a:ea typeface="Marianne Medium"/>
                <a:cs typeface="Marianne Medium"/>
              </a:defRPr>
            </a:lvl1pPr>
          </a:lstStyle>
          <a:p>
            <a:pPr>
              <a:defRPr/>
            </a:pPr>
            <a:endParaRPr sz="188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785C9FC-4ADF-4A8B-1F41-6111D2A4BD84}"/>
              </a:ext>
            </a:extLst>
          </p:cNvPr>
          <p:cNvSpPr/>
          <p:nvPr/>
        </p:nvSpPr>
        <p:spPr bwMode="auto">
          <a:xfrm>
            <a:off x="3751604" y="2119357"/>
            <a:ext cx="1640792" cy="1640792"/>
          </a:xfrm>
          <a:prstGeom prst="roundRect">
            <a:avLst>
              <a:gd name="adj" fmla="val 10417"/>
            </a:avLst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59329270" name="Image 125932926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040111" y="4096693"/>
            <a:ext cx="3063779" cy="518035"/>
          </a:xfrm>
          <a:prstGeom prst="rect">
            <a:avLst/>
          </a:prstGeom>
        </p:spPr>
      </p:pic>
      <p:sp>
        <p:nvSpPr>
          <p:cNvPr id="519015869" name="Shape 135"/>
          <p:cNvSpPr txBox="1"/>
          <p:nvPr/>
        </p:nvSpPr>
        <p:spPr bwMode="auto">
          <a:xfrm>
            <a:off x="3040111" y="4147005"/>
            <a:ext cx="3063779" cy="350666"/>
          </a:xfrm>
          <a:prstGeom prst="rect">
            <a:avLst/>
          </a:prstGeom>
          <a:ln w="12700">
            <a:miter lim="400000"/>
          </a:ln>
        </p:spPr>
        <p:txBody>
          <a:bodyPr vertOverflow="overflow" horzOverflow="overflow" vert="horz" wrap="square" lIns="50384" tIns="50384" rIns="50384" bIns="50384" numCol="1" spcCol="0" rtlCol="0" fromWordArt="0" anchor="ctr" anchorCtr="0" forceAA="0" compatLnSpc="0">
            <a:spAutoFit/>
          </a:bodyPr>
          <a:lstStyle>
            <a:lvl1pPr defTabSz="2431620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 algn="ctr">
              <a:defRPr/>
            </a:pPr>
            <a:r>
              <a:rPr lang="en-US" sz="1400" b="0" dirty="0">
                <a:solidFill>
                  <a:schemeClr val="hlink"/>
                </a:solidFill>
                <a:latin typeface="Marianne" panose="02000000000000000000" pitchFamily="2" charset="0"/>
                <a:ea typeface="Marianne ExtraBold"/>
                <a:cs typeface="Marianne ExtraBold"/>
                <a:hlinkClick r:id="rId6"/>
              </a:rPr>
              <a:t>www.messervices.cyber.gouv.fr</a:t>
            </a:r>
            <a:endParaRPr sz="1400" b="0" dirty="0">
              <a:solidFill>
                <a:schemeClr val="tx1"/>
              </a:solidFill>
              <a:latin typeface="Marianne" panose="02000000000000000000" pitchFamily="2" charset="0"/>
              <a:ea typeface="Marianne ExtraBold"/>
              <a:cs typeface="Marianne ExtraBold"/>
            </a:endParaRPr>
          </a:p>
        </p:txBody>
      </p:sp>
      <p:pic>
        <p:nvPicPr>
          <p:cNvPr id="5" name="Image 4" descr="Une image contenant motif, carré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596DA236-608D-5FEA-E698-90BA19AC03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24" y="2248077"/>
            <a:ext cx="1383351" cy="13833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543CF21-C2EC-4C3A-911D-8FE161088B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73" t="7635" r="8609"/>
          <a:stretch/>
        </p:blipFill>
        <p:spPr>
          <a:xfrm>
            <a:off x="556059" y="1273031"/>
            <a:ext cx="4991900" cy="3051714"/>
          </a:xfrm>
          <a:prstGeom prst="rect">
            <a:avLst/>
          </a:prstGeom>
        </p:spPr>
      </p:pic>
      <p:sp>
        <p:nvSpPr>
          <p:cNvPr id="16" name="Sous-titre 2">
            <a:extLst>
              <a:ext uri="{FF2B5EF4-FFF2-40B4-BE49-F238E27FC236}">
                <a16:creationId xmlns:a16="http://schemas.microsoft.com/office/drawing/2014/main" id="{BE91DAEA-768D-4E41-9B82-239A331215F6}"/>
              </a:ext>
            </a:extLst>
          </p:cNvPr>
          <p:cNvSpPr txBox="1">
            <a:spLocks/>
          </p:cNvSpPr>
          <p:nvPr/>
        </p:nvSpPr>
        <p:spPr>
          <a:xfrm>
            <a:off x="5660542" y="1768276"/>
            <a:ext cx="2927399" cy="1324819"/>
          </a:xfrm>
          <a:prstGeom prst="rect">
            <a:avLst/>
          </a:prstGeom>
        </p:spPr>
        <p:txBody>
          <a:bodyPr vert="horz" wrap="square" lIns="34386" tIns="17193" rIns="34386" bIns="17193" numCol="1" spcCol="72000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03040">
              <a:lnSpc>
                <a:spcPts val="2200"/>
              </a:lnSpc>
              <a:spcAft>
                <a:spcPts val="451"/>
              </a:spcAft>
            </a:pPr>
            <a:r>
              <a:rPr lang="fr-FR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Les </a:t>
            </a:r>
            <a:r>
              <a:rPr lang="fr-FR" sz="1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TPE/PME </a:t>
            </a:r>
            <a:r>
              <a:rPr lang="fr-FR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et </a:t>
            </a:r>
            <a:r>
              <a:rPr lang="fr-FR" sz="1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ETI </a:t>
            </a:r>
            <a:r>
              <a:rPr lang="fr-FR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constituent la première catégorie de victime.</a:t>
            </a:r>
          </a:p>
          <a:p>
            <a:pPr algn="l" defTabSz="203040">
              <a:lnSpc>
                <a:spcPts val="2200"/>
              </a:lnSpc>
              <a:spcAft>
                <a:spcPts val="451"/>
              </a:spcAft>
            </a:pPr>
            <a:r>
              <a:rPr lang="fr-FR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Suivies par les </a:t>
            </a:r>
            <a:r>
              <a:rPr lang="fr-FR" sz="1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collectivités Territoriales</a:t>
            </a:r>
          </a:p>
        </p:txBody>
      </p:sp>
      <p:sp>
        <p:nvSpPr>
          <p:cNvPr id="17" name="Shape 135">
            <a:extLst>
              <a:ext uri="{FF2B5EF4-FFF2-40B4-BE49-F238E27FC236}">
                <a16:creationId xmlns:a16="http://schemas.microsoft.com/office/drawing/2014/main" id="{1EDAB1B8-EE6D-4860-A762-8BCAD4F9DB64}"/>
              </a:ext>
            </a:extLst>
          </p:cNvPr>
          <p:cNvSpPr txBox="1"/>
          <p:nvPr/>
        </p:nvSpPr>
        <p:spPr bwMode="auto">
          <a:xfrm>
            <a:off x="431800" y="411163"/>
            <a:ext cx="6212590" cy="717305"/>
          </a:xfrm>
          <a:prstGeom prst="rect">
            <a:avLst/>
          </a:prstGeom>
          <a:ln w="12700">
            <a:miter lim="400000"/>
          </a:ln>
        </p:spPr>
        <p:txBody>
          <a:bodyPr wrap="square" lIns="50384" tIns="50384" rIns="50384" bIns="50384">
            <a:spAutoFit/>
          </a:bodyPr>
          <a:lstStyle>
            <a:lvl1pPr defTabSz="2431621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Un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constat</a:t>
            </a: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 : la menace cyber ne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faiblit</a:t>
            </a: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 pas et tout le monde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est</a:t>
            </a: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concerné</a:t>
            </a:r>
            <a:endParaRPr sz="2000" dirty="0">
              <a:solidFill>
                <a:srgbClr val="0D0C21"/>
              </a:solidFill>
              <a:latin typeface="Marianne" panose="02000000000000000000" pitchFamily="2" charset="0"/>
              <a:cs typeface="Marianne ExtraBol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A10097-CD8B-4DFF-8314-F38CC0E973FD}"/>
              </a:ext>
            </a:extLst>
          </p:cNvPr>
          <p:cNvSpPr/>
          <p:nvPr/>
        </p:nvSpPr>
        <p:spPr>
          <a:xfrm>
            <a:off x="431800" y="4548102"/>
            <a:ext cx="7693019" cy="255673"/>
          </a:xfrm>
          <a:prstGeom prst="rect">
            <a:avLst/>
          </a:prstGeom>
        </p:spPr>
        <p:txBody>
          <a:bodyPr wrap="square" lIns="50400" tIns="50400" rIns="50400" bIns="50400">
            <a:spAutoFit/>
          </a:bodyPr>
          <a:lstStyle/>
          <a:p>
            <a:r>
              <a:rPr lang="en-US" sz="1000" dirty="0" err="1">
                <a:solidFill>
                  <a:schemeClr val="accent2">
                    <a:lumMod val="50000"/>
                    <a:lumOff val="50000"/>
                  </a:schemeClr>
                </a:solidFill>
                <a:latin typeface="Marianne" panose="02000000000000000000" pitchFamily="2" charset="0"/>
              </a:rPr>
              <a:t>Évolution</a:t>
            </a:r>
            <a:r>
              <a:rPr lang="en-US" sz="1000" dirty="0">
                <a:solidFill>
                  <a:schemeClr val="accent2">
                    <a:lumMod val="50000"/>
                    <a:lumOff val="50000"/>
                  </a:schemeClr>
                </a:solidFill>
                <a:latin typeface="Marianne" panose="02000000000000000000" pitchFamily="2" charset="0"/>
              </a:rPr>
              <a:t> de la menace par </a:t>
            </a:r>
            <a:r>
              <a:rPr lang="en-US" sz="1000" dirty="0" err="1">
                <a:solidFill>
                  <a:schemeClr val="accent2">
                    <a:lumMod val="50000"/>
                    <a:lumOff val="50000"/>
                  </a:schemeClr>
                </a:solidFill>
                <a:latin typeface="Marianne" panose="02000000000000000000" pitchFamily="2" charset="0"/>
              </a:rPr>
              <a:t>rançongiciel</a:t>
            </a:r>
            <a:r>
              <a:rPr lang="en-US" sz="1000" dirty="0">
                <a:solidFill>
                  <a:schemeClr val="accent2">
                    <a:lumMod val="50000"/>
                    <a:lumOff val="50000"/>
                  </a:schemeClr>
                </a:solidFill>
                <a:latin typeface="Marianne" panose="02000000000000000000" pitchFamily="2" charset="0"/>
              </a:rPr>
              <a:t> (panorama de la menace 2024, ANSSI).</a:t>
            </a:r>
            <a:endParaRPr lang="fr-FR" sz="1000" dirty="0">
              <a:solidFill>
                <a:schemeClr val="accent2">
                  <a:lumMod val="50000"/>
                  <a:lumOff val="50000"/>
                </a:schemeClr>
              </a:solidFill>
              <a:latin typeface="Marianne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219573-18A3-62A5-1F59-3742931E116E}"/>
              </a:ext>
            </a:extLst>
          </p:cNvPr>
          <p:cNvSpPr/>
          <p:nvPr/>
        </p:nvSpPr>
        <p:spPr bwMode="auto">
          <a:xfrm>
            <a:off x="0" y="0"/>
            <a:ext cx="54838" cy="5143500"/>
          </a:xfrm>
          <a:prstGeom prst="rect">
            <a:avLst/>
          </a:prstGeom>
          <a:solidFill>
            <a:srgbClr val="FED980"/>
          </a:solid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505F2B1-C895-C7EA-E44C-16DDCE7B661D}"/>
              </a:ext>
            </a:extLst>
          </p:cNvPr>
          <p:cNvSpPr/>
          <p:nvPr/>
        </p:nvSpPr>
        <p:spPr bwMode="auto">
          <a:xfrm>
            <a:off x="431800" y="1270528"/>
            <a:ext cx="8280400" cy="3132659"/>
          </a:xfrm>
          <a:prstGeom prst="roundRect">
            <a:avLst>
              <a:gd name="adj" fmla="val 4127"/>
            </a:avLst>
          </a:prstGeom>
          <a:noFill/>
          <a:ln w="12700" cap="flat">
            <a:solidFill>
              <a:schemeClr val="bg1">
                <a:lumMod val="95000"/>
              </a:schemeClr>
            </a:solidFill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hape 135">
            <a:extLst>
              <a:ext uri="{FF2B5EF4-FFF2-40B4-BE49-F238E27FC236}">
                <a16:creationId xmlns:a16="http://schemas.microsoft.com/office/drawing/2014/main" id="{1EDAB1B8-EE6D-4860-A762-8BCAD4F9DB64}"/>
              </a:ext>
            </a:extLst>
          </p:cNvPr>
          <p:cNvSpPr txBox="1"/>
          <p:nvPr/>
        </p:nvSpPr>
        <p:spPr bwMode="auto">
          <a:xfrm>
            <a:off x="431800" y="415288"/>
            <a:ext cx="7657504" cy="717305"/>
          </a:xfrm>
          <a:prstGeom prst="rect">
            <a:avLst/>
          </a:prstGeom>
          <a:ln w="12700">
            <a:miter lim="400000"/>
          </a:ln>
        </p:spPr>
        <p:txBody>
          <a:bodyPr wrap="square" lIns="50384" tIns="50384" rIns="50384" bIns="50384">
            <a:spAutoFit/>
          </a:bodyPr>
          <a:lstStyle>
            <a:lvl1pPr defTabSz="2431621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Face aux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risques</a:t>
            </a: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 cyber, la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maturité</a:t>
            </a: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 des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entreprises</a:t>
            </a: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, associations et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entités</a:t>
            </a: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publiques</a:t>
            </a: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demeure</a:t>
            </a: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 trop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faible</a:t>
            </a:r>
            <a:endParaRPr sz="2000" dirty="0">
              <a:solidFill>
                <a:srgbClr val="0D0C21"/>
              </a:solidFill>
              <a:latin typeface="Marianne" panose="02000000000000000000" pitchFamily="2" charset="0"/>
              <a:cs typeface="Marianne ExtraBold"/>
            </a:endParaRPr>
          </a:p>
        </p:txBody>
      </p:sp>
      <p:sp>
        <p:nvSpPr>
          <p:cNvPr id="12" name="Shape 135">
            <a:extLst>
              <a:ext uri="{FF2B5EF4-FFF2-40B4-BE49-F238E27FC236}">
                <a16:creationId xmlns:a16="http://schemas.microsoft.com/office/drawing/2014/main" id="{8FC01BAE-010F-4AB9-BD3D-30021E0B96F7}"/>
              </a:ext>
            </a:extLst>
          </p:cNvPr>
          <p:cNvSpPr txBox="1"/>
          <p:nvPr/>
        </p:nvSpPr>
        <p:spPr bwMode="auto">
          <a:xfrm>
            <a:off x="431800" y="4562228"/>
            <a:ext cx="4595393" cy="255640"/>
          </a:xfrm>
          <a:prstGeom prst="rect">
            <a:avLst/>
          </a:prstGeom>
          <a:ln w="12700">
            <a:miter lim="400000"/>
          </a:ln>
        </p:spPr>
        <p:txBody>
          <a:bodyPr wrap="square" lIns="50384" tIns="50384" rIns="50384" bIns="50384">
            <a:spAutoFit/>
          </a:bodyPr>
          <a:lstStyle>
            <a:lvl1pPr defTabSz="2431621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 lang="en-US" sz="1000" b="0" dirty="0">
                <a:solidFill>
                  <a:schemeClr val="accent2">
                    <a:lumMod val="50000"/>
                    <a:lumOff val="50000"/>
                  </a:schemeClr>
                </a:solidFill>
                <a:latin typeface="Marianne" panose="02000000000000000000" pitchFamily="2" charset="0"/>
                <a:cs typeface="Marianne ExtraBold"/>
              </a:rPr>
              <a:t>Source : </a:t>
            </a:r>
            <a:r>
              <a:rPr lang="fr-FR" sz="1000" b="0" dirty="0">
                <a:solidFill>
                  <a:schemeClr val="bg1">
                    <a:lumMod val="50000"/>
                  </a:schemeClr>
                </a:solidFill>
                <a:latin typeface="Marianne" panose="02000000000000000000" pitchFamily="2" charset="0"/>
                <a:cs typeface="Marianne ExtraBold"/>
                <a:hlinkClick r:id="rId3"/>
              </a:rPr>
              <a:t>www.messervices.cyber.gouv.fr/statistiques</a:t>
            </a:r>
            <a:endParaRPr lang="fr-FR" sz="1000" b="0" dirty="0">
              <a:solidFill>
                <a:schemeClr val="bg1">
                  <a:lumMod val="50000"/>
                </a:schemeClr>
              </a:solidFill>
              <a:latin typeface="Marianne" panose="02000000000000000000" pitchFamily="2" charset="0"/>
              <a:cs typeface="Marianne ExtraBold"/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C63C5B94-5A75-32BA-4382-2C19E08DD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6077702"/>
              </p:ext>
            </p:extLst>
          </p:nvPr>
        </p:nvGraphicFramePr>
        <p:xfrm>
          <a:off x="1907065" y="1577862"/>
          <a:ext cx="2855309" cy="2517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D353130-30AE-0FD2-522F-74FE08520D30}"/>
              </a:ext>
            </a:extLst>
          </p:cNvPr>
          <p:cNvSpPr txBox="1"/>
          <p:nvPr/>
        </p:nvSpPr>
        <p:spPr bwMode="auto">
          <a:xfrm>
            <a:off x="2771104" y="2502583"/>
            <a:ext cx="1127233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latin typeface="Marianne" panose="02000000000000000000" pitchFamily="2" charset="0"/>
              </a:rPr>
              <a:t>6119</a:t>
            </a:r>
          </a:p>
          <a:p>
            <a:pPr algn="ctr"/>
            <a:r>
              <a:rPr lang="fr-FR" sz="1200" dirty="0">
                <a:solidFill>
                  <a:schemeClr val="accent2">
                    <a:lumMod val="50000"/>
                    <a:lumOff val="50000"/>
                  </a:schemeClr>
                </a:solidFill>
                <a:latin typeface="Marianne" panose="02000000000000000000" pitchFamily="2" charset="0"/>
              </a:rPr>
              <a:t>tests réalisés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D57832C-85F7-E5F4-59ED-DB0F307A9F26}"/>
              </a:ext>
            </a:extLst>
          </p:cNvPr>
          <p:cNvGrpSpPr/>
          <p:nvPr/>
        </p:nvGrpSpPr>
        <p:grpSpPr>
          <a:xfrm>
            <a:off x="5027193" y="1896503"/>
            <a:ext cx="2652414" cy="1880708"/>
            <a:chOff x="4814047" y="1748105"/>
            <a:chExt cx="2652414" cy="1880708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4347F5AD-3808-4E9A-C3A9-36D65DAFFC78}"/>
                </a:ext>
              </a:extLst>
            </p:cNvPr>
            <p:cNvSpPr txBox="1"/>
            <p:nvPr/>
          </p:nvSpPr>
          <p:spPr bwMode="auto">
            <a:xfrm>
              <a:off x="5083436" y="1748105"/>
              <a:ext cx="2383025" cy="188070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fr-FR" sz="1200" dirty="0">
                  <a:latin typeface="Marianne" panose="02000000000000000000" pitchFamily="2" charset="0"/>
                </a:rPr>
                <a:t>Insuffisant		</a:t>
              </a:r>
              <a:r>
                <a:rPr lang="fr-FR" sz="1200" b="1" dirty="0">
                  <a:latin typeface="Marianne" panose="02000000000000000000" pitchFamily="2" charset="0"/>
                </a:rPr>
                <a:t>887</a:t>
              </a:r>
              <a:r>
                <a:rPr lang="fr-FR" sz="1200" dirty="0">
                  <a:latin typeface="Marianne" panose="02000000000000000000" pitchFamily="2" charset="0"/>
                </a:rPr>
                <a:t> (14%)</a:t>
              </a:r>
            </a:p>
            <a:p>
              <a:pPr>
                <a:lnSpc>
                  <a:spcPct val="200000"/>
                </a:lnSpc>
              </a:pPr>
              <a:r>
                <a:rPr lang="fr-FR" sz="1200" dirty="0">
                  <a:latin typeface="Marianne" panose="02000000000000000000" pitchFamily="2" charset="0"/>
                </a:rPr>
                <a:t>Émergent 		</a:t>
              </a:r>
              <a:r>
                <a:rPr lang="fr-FR" sz="1200" b="1" dirty="0">
                  <a:latin typeface="Marianne" panose="02000000000000000000" pitchFamily="2" charset="0"/>
                </a:rPr>
                <a:t>2066</a:t>
              </a:r>
              <a:r>
                <a:rPr lang="fr-FR" sz="1200" dirty="0">
                  <a:latin typeface="Marianne" panose="02000000000000000000" pitchFamily="2" charset="0"/>
                </a:rPr>
                <a:t> (34%)</a:t>
              </a:r>
            </a:p>
            <a:p>
              <a:pPr>
                <a:lnSpc>
                  <a:spcPct val="200000"/>
                </a:lnSpc>
              </a:pPr>
              <a:r>
                <a:rPr lang="fr-FR" sz="1200" dirty="0">
                  <a:latin typeface="Marianne" panose="02000000000000000000" pitchFamily="2" charset="0"/>
                </a:rPr>
                <a:t>Intermédiaire		</a:t>
              </a:r>
              <a:r>
                <a:rPr lang="fr-FR" sz="1200" b="1" dirty="0">
                  <a:latin typeface="Marianne" panose="02000000000000000000" pitchFamily="2" charset="0"/>
                </a:rPr>
                <a:t>1816</a:t>
              </a:r>
              <a:r>
                <a:rPr lang="fr-FR" sz="1200" dirty="0">
                  <a:latin typeface="Marianne" panose="02000000000000000000" pitchFamily="2" charset="0"/>
                </a:rPr>
                <a:t> (30%)</a:t>
              </a:r>
            </a:p>
            <a:p>
              <a:pPr>
                <a:lnSpc>
                  <a:spcPct val="200000"/>
                </a:lnSpc>
              </a:pPr>
              <a:r>
                <a:rPr lang="fr-FR" sz="1200" dirty="0">
                  <a:latin typeface="Marianne" panose="02000000000000000000" pitchFamily="2" charset="0"/>
                </a:rPr>
                <a:t>Confirmé		</a:t>
              </a:r>
              <a:r>
                <a:rPr lang="fr-FR" sz="1200" b="1" dirty="0">
                  <a:latin typeface="Marianne" panose="02000000000000000000" pitchFamily="2" charset="0"/>
                </a:rPr>
                <a:t>1181</a:t>
              </a:r>
              <a:r>
                <a:rPr lang="fr-FR" sz="1200" dirty="0">
                  <a:latin typeface="Marianne" panose="02000000000000000000" pitchFamily="2" charset="0"/>
                </a:rPr>
                <a:t> (19%)</a:t>
              </a:r>
            </a:p>
            <a:p>
              <a:pPr>
                <a:lnSpc>
                  <a:spcPct val="200000"/>
                </a:lnSpc>
              </a:pPr>
              <a:r>
                <a:rPr lang="fr-FR" sz="1200" dirty="0">
                  <a:latin typeface="Marianne" panose="02000000000000000000" pitchFamily="2" charset="0"/>
                </a:rPr>
                <a:t>Optimal			</a:t>
              </a:r>
              <a:r>
                <a:rPr lang="fr-FR" sz="1200" b="1" dirty="0">
                  <a:latin typeface="Marianne" panose="02000000000000000000" pitchFamily="2" charset="0"/>
                </a:rPr>
                <a:t>169</a:t>
              </a:r>
              <a:r>
                <a:rPr lang="fr-FR" sz="1200" dirty="0">
                  <a:latin typeface="Marianne" panose="02000000000000000000" pitchFamily="2" charset="0"/>
                </a:rPr>
                <a:t> (3%)</a:t>
              </a: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786A547-57C4-A64D-D09F-AD968497F0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14047" y="1945341"/>
              <a:ext cx="144000" cy="144000"/>
            </a:xfrm>
            <a:prstGeom prst="ellipse">
              <a:avLst/>
            </a:prstGeom>
            <a:solidFill>
              <a:srgbClr val="6369F1"/>
            </a:solidFill>
            <a:ln w="25400" cap="flat">
              <a:noFill/>
              <a:prstDash val="solid"/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979DA997-BE10-FC53-1515-7DEB7E9EBF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14047" y="2308412"/>
              <a:ext cx="144000" cy="144000"/>
            </a:xfrm>
            <a:prstGeom prst="ellipse">
              <a:avLst/>
            </a:prstGeom>
            <a:solidFill>
              <a:srgbClr val="FEC54C"/>
            </a:solidFill>
            <a:ln w="25400" cap="flat">
              <a:noFill/>
              <a:prstDash val="solid"/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2E7DD947-DFFD-4226-650D-F5A91B50C7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14047" y="2671483"/>
              <a:ext cx="144000" cy="144000"/>
            </a:xfrm>
            <a:prstGeom prst="ellipse">
              <a:avLst/>
            </a:prstGeom>
            <a:solidFill>
              <a:srgbClr val="8248A1"/>
            </a:solidFill>
            <a:ln w="25400" cap="flat">
              <a:noFill/>
              <a:prstDash val="solid"/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0D48F87-6189-4BC0-9A4B-35EBD3E112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14047" y="3034554"/>
              <a:ext cx="144000" cy="144000"/>
            </a:xfrm>
            <a:prstGeom prst="ellipse">
              <a:avLst/>
            </a:prstGeom>
            <a:solidFill>
              <a:srgbClr val="F36C85"/>
            </a:solidFill>
            <a:ln w="25400" cap="flat">
              <a:noFill/>
              <a:prstDash val="solid"/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56351B04-1026-CCBC-446E-4980019B3D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14047" y="3397623"/>
              <a:ext cx="144000" cy="144000"/>
            </a:xfrm>
            <a:prstGeom prst="ellipse">
              <a:avLst/>
            </a:prstGeom>
            <a:solidFill>
              <a:srgbClr val="8DD4A3"/>
            </a:solidFill>
            <a:ln w="25400" cap="flat">
              <a:noFill/>
              <a:prstDash val="solid"/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55AAF21-33D5-7BE5-C31C-E9D4F67E8603}"/>
              </a:ext>
            </a:extLst>
          </p:cNvPr>
          <p:cNvSpPr/>
          <p:nvPr/>
        </p:nvSpPr>
        <p:spPr bwMode="auto">
          <a:xfrm>
            <a:off x="0" y="0"/>
            <a:ext cx="54838" cy="5143500"/>
          </a:xfrm>
          <a:prstGeom prst="rect">
            <a:avLst/>
          </a:prstGeom>
          <a:solidFill>
            <a:srgbClr val="FED980"/>
          </a:solid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hape 135">
            <a:extLst>
              <a:ext uri="{FF2B5EF4-FFF2-40B4-BE49-F238E27FC236}">
                <a16:creationId xmlns:a16="http://schemas.microsoft.com/office/drawing/2014/main" id="{45FF5AC0-D840-16B0-B087-BC73AF187717}"/>
              </a:ext>
            </a:extLst>
          </p:cNvPr>
          <p:cNvSpPr txBox="1"/>
          <p:nvPr/>
        </p:nvSpPr>
        <p:spPr bwMode="auto">
          <a:xfrm>
            <a:off x="531167" y="1373351"/>
            <a:ext cx="1754833" cy="532639"/>
          </a:xfrm>
          <a:prstGeom prst="rect">
            <a:avLst/>
          </a:prstGeom>
          <a:ln w="12700">
            <a:miter lim="400000"/>
          </a:ln>
        </p:spPr>
        <p:txBody>
          <a:bodyPr wrap="square" lIns="50384" tIns="50384" rIns="50384" bIns="50384">
            <a:spAutoFit/>
          </a:bodyPr>
          <a:lstStyle>
            <a:lvl1pPr defTabSz="2431621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 lang="en-US" sz="14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Baromètre</a:t>
            </a:r>
            <a:r>
              <a:rPr lang="en-US" sz="14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 de la </a:t>
            </a:r>
            <a:r>
              <a:rPr lang="en-US" sz="14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maturité</a:t>
            </a:r>
            <a:r>
              <a:rPr lang="en-US" sz="14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 cyber</a:t>
            </a:r>
          </a:p>
        </p:txBody>
      </p:sp>
      <p:sp>
        <p:nvSpPr>
          <p:cNvPr id="11" name="Shape 135">
            <a:extLst>
              <a:ext uri="{FF2B5EF4-FFF2-40B4-BE49-F238E27FC236}">
                <a16:creationId xmlns:a16="http://schemas.microsoft.com/office/drawing/2014/main" id="{9A59A8AB-0730-637C-5137-E04843B8DFCB}"/>
              </a:ext>
            </a:extLst>
          </p:cNvPr>
          <p:cNvSpPr txBox="1"/>
          <p:nvPr/>
        </p:nvSpPr>
        <p:spPr bwMode="auto">
          <a:xfrm>
            <a:off x="531167" y="1863286"/>
            <a:ext cx="1276531" cy="255640"/>
          </a:xfrm>
          <a:prstGeom prst="rect">
            <a:avLst/>
          </a:prstGeom>
          <a:ln w="12700">
            <a:miter lim="400000"/>
          </a:ln>
        </p:spPr>
        <p:txBody>
          <a:bodyPr wrap="square" lIns="50384" tIns="50384" rIns="50384" bIns="50384">
            <a:spAutoFit/>
          </a:bodyPr>
          <a:lstStyle>
            <a:lvl1pPr defTabSz="2431621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 lang="fr-FR" sz="1000" b="0" dirty="0">
                <a:solidFill>
                  <a:schemeClr val="accent2">
                    <a:lumMod val="75000"/>
                    <a:lumOff val="25000"/>
                  </a:schemeClr>
                </a:solidFill>
                <a:latin typeface="Marianne" panose="02000000000000000000" pitchFamily="2" charset="0"/>
                <a:cs typeface="Marianne ExtraBold"/>
              </a:rPr>
              <a:t>France, 26/11/2025</a:t>
            </a:r>
            <a:endParaRPr lang="en-US" sz="1000" b="0" dirty="0">
              <a:solidFill>
                <a:schemeClr val="accent2">
                  <a:lumMod val="75000"/>
                  <a:lumOff val="25000"/>
                </a:schemeClr>
              </a:solidFill>
              <a:latin typeface="Marianne" panose="02000000000000000000" pitchFamily="2" charset="0"/>
              <a:cs typeface="Marianne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5945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33783681" name="Groupe 7"/>
          <p:cNvGrpSpPr/>
          <p:nvPr/>
        </p:nvGrpSpPr>
        <p:grpSpPr bwMode="auto">
          <a:xfrm>
            <a:off x="3395618" y="898305"/>
            <a:ext cx="5588043" cy="3332822"/>
            <a:chOff x="0" y="0"/>
            <a:chExt cx="13184897" cy="7863741"/>
          </a:xfrm>
        </p:grpSpPr>
        <p:pic>
          <p:nvPicPr>
            <p:cNvPr id="683860993" name="Image 5"/>
            <p:cNvPicPr>
              <a:picLocks noChangeAspect="1"/>
            </p:cNvPicPr>
            <p:nvPr/>
          </p:nvPicPr>
          <p:blipFill>
            <a:blip r:embed="rId3"/>
            <a:srcRect l="7925" r="10188" b="10311"/>
            <a:stretch/>
          </p:blipFill>
          <p:spPr bwMode="auto">
            <a:xfrm>
              <a:off x="0" y="0"/>
              <a:ext cx="13184897" cy="7863741"/>
            </a:xfrm>
            <a:prstGeom prst="rect">
              <a:avLst/>
            </a:prstGeom>
          </p:spPr>
        </p:pic>
        <p:pic>
          <p:nvPicPr>
            <p:cNvPr id="929133025" name="Image 6"/>
            <p:cNvPicPr/>
            <p:nvPr/>
          </p:nvPicPr>
          <p:blipFill>
            <a:blip r:embed="rId4"/>
            <a:stretch/>
          </p:blipFill>
          <p:spPr bwMode="auto">
            <a:xfrm>
              <a:off x="2288588" y="455805"/>
              <a:ext cx="8971869" cy="6026635"/>
            </a:xfrm>
            <a:prstGeom prst="rect">
              <a:avLst/>
            </a:prstGeom>
          </p:spPr>
        </p:pic>
      </p:grp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3C90E3E-6122-DD7F-4046-E09AEC623F65}"/>
              </a:ext>
            </a:extLst>
          </p:cNvPr>
          <p:cNvSpPr/>
          <p:nvPr/>
        </p:nvSpPr>
        <p:spPr bwMode="auto">
          <a:xfrm>
            <a:off x="431800" y="1400494"/>
            <a:ext cx="3352409" cy="436099"/>
          </a:xfrm>
          <a:prstGeom prst="roundRect">
            <a:avLst/>
          </a:prstGeom>
          <a:solidFill>
            <a:srgbClr val="FED980"/>
          </a:solid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426053" name="Shape 135"/>
          <p:cNvSpPr txBox="1"/>
          <p:nvPr/>
        </p:nvSpPr>
        <p:spPr bwMode="auto">
          <a:xfrm>
            <a:off x="431800" y="898305"/>
            <a:ext cx="3489271" cy="1825301"/>
          </a:xfrm>
          <a:prstGeom prst="rect">
            <a:avLst/>
          </a:prstGeom>
          <a:ln w="12700">
            <a:miter lim="400000"/>
          </a:ln>
        </p:spPr>
        <p:txBody>
          <a:bodyPr wrap="square" lIns="50384" tIns="50384" rIns="50384" bIns="50384">
            <a:spAutoFit/>
          </a:bodyPr>
          <a:lstStyle>
            <a:lvl1pPr defTabSz="2431622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 lang="fr-FR" sz="28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Heureusement, des solutions gratuites proposées par l’État existent !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F58D1412-D1C4-1E48-5C8C-D5D1F43C49F4}"/>
              </a:ext>
            </a:extLst>
          </p:cNvPr>
          <p:cNvGrpSpPr/>
          <p:nvPr/>
        </p:nvGrpSpPr>
        <p:grpSpPr>
          <a:xfrm>
            <a:off x="618709" y="2839361"/>
            <a:ext cx="1703106" cy="780170"/>
            <a:chOff x="532265" y="2723606"/>
            <a:chExt cx="2328819" cy="1066800"/>
          </a:xfrm>
        </p:grpSpPr>
        <p:pic>
          <p:nvPicPr>
            <p:cNvPr id="6" name="Image 5" descr="Une image contenant Emblème, symbole, logo, Marque&#10;&#10;Le contenu généré par l’IA peut être incorrect.">
              <a:extLst>
                <a:ext uri="{FF2B5EF4-FFF2-40B4-BE49-F238E27FC236}">
                  <a16:creationId xmlns:a16="http://schemas.microsoft.com/office/drawing/2014/main" id="{8CF430AF-A5D6-2F08-542A-A3D995306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083" y="2723606"/>
              <a:ext cx="1270001" cy="1066800"/>
            </a:xfrm>
            <a:prstGeom prst="rect">
              <a:avLst/>
            </a:prstGeom>
          </p:spPr>
        </p:pic>
        <p:pic>
          <p:nvPicPr>
            <p:cNvPr id="8" name="Image 7" descr="Une image contenant capture d’écran, Graphique, graphisme, symbole&#10;&#10;Le contenu généré par l’IA peut être incorrect.">
              <a:extLst>
                <a:ext uri="{FF2B5EF4-FFF2-40B4-BE49-F238E27FC236}">
                  <a16:creationId xmlns:a16="http://schemas.microsoft.com/office/drawing/2014/main" id="{45D78153-C6F8-DEB1-0536-954B470F6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65" y="2723606"/>
              <a:ext cx="1168400" cy="1066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Shape 135">
            <a:extLst>
              <a:ext uri="{FF2B5EF4-FFF2-40B4-BE49-F238E27FC236}">
                <a16:creationId xmlns:a16="http://schemas.microsoft.com/office/drawing/2014/main" id="{1EDAB1B8-EE6D-4860-A762-8BCAD4F9DB64}"/>
              </a:ext>
            </a:extLst>
          </p:cNvPr>
          <p:cNvSpPr txBox="1"/>
          <p:nvPr/>
        </p:nvSpPr>
        <p:spPr bwMode="auto">
          <a:xfrm>
            <a:off x="431800" y="411163"/>
            <a:ext cx="7785013" cy="409529"/>
          </a:xfrm>
          <a:prstGeom prst="rect">
            <a:avLst/>
          </a:prstGeom>
          <a:ln w="12700">
            <a:miter lim="400000"/>
          </a:ln>
        </p:spPr>
        <p:txBody>
          <a:bodyPr wrap="square" lIns="50384" tIns="50384" rIns="50384" bIns="50384">
            <a:spAutoFit/>
          </a:bodyPr>
          <a:lstStyle>
            <a:lvl1pPr defTabSz="2431621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Un catalogue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complet</a:t>
            </a: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 de services,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outils</a:t>
            </a: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, guides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210589-8B43-4BC0-97F9-00B2F6D214A1}"/>
              </a:ext>
            </a:extLst>
          </p:cNvPr>
          <p:cNvSpPr/>
          <p:nvPr/>
        </p:nvSpPr>
        <p:spPr bwMode="auto">
          <a:xfrm>
            <a:off x="431799" y="870902"/>
            <a:ext cx="7785013" cy="837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fr-FR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Sensibiliser, se former, sécuriser, réagir, </a:t>
            </a:r>
            <a:r>
              <a:rPr lang="fr-FR" sz="1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près de 50 solutions gratuites </a:t>
            </a:r>
            <a:r>
              <a:rPr lang="fr-FR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accessibles adaptées aux besoins des collectivités proposées par l’ANSSI, </a:t>
            </a:r>
            <a:r>
              <a:rPr lang="fr-FR" sz="14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cybermalveillance</a:t>
            </a:r>
            <a:r>
              <a:rPr lang="fr-FR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, la CNIL et d’autres partenaires.</a:t>
            </a:r>
          </a:p>
        </p:txBody>
      </p:sp>
      <p:sp>
        <p:nvSpPr>
          <p:cNvPr id="22" name="Shape 135">
            <a:extLst>
              <a:ext uri="{FF2B5EF4-FFF2-40B4-BE49-F238E27FC236}">
                <a16:creationId xmlns:a16="http://schemas.microsoft.com/office/drawing/2014/main" id="{13C71AB9-6580-4F5E-B20D-AAF2AE8961DE}"/>
              </a:ext>
            </a:extLst>
          </p:cNvPr>
          <p:cNvSpPr txBox="1">
            <a:spLocks noChangeAspect="1"/>
          </p:cNvSpPr>
          <p:nvPr/>
        </p:nvSpPr>
        <p:spPr bwMode="auto">
          <a:xfrm>
            <a:off x="431799" y="4548135"/>
            <a:ext cx="7785013" cy="255640"/>
          </a:xfrm>
          <a:prstGeom prst="rect">
            <a:avLst/>
          </a:prstGeom>
          <a:ln w="12700">
            <a:miter lim="400000"/>
          </a:ln>
        </p:spPr>
        <p:txBody>
          <a:bodyPr wrap="square" lIns="50384" tIns="50384" rIns="50384" bIns="50384">
            <a:spAutoFit/>
          </a:bodyPr>
          <a:lstStyle>
            <a:lvl1pPr defTabSz="2431621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 lang="en-US" sz="1000" b="0" dirty="0">
                <a:solidFill>
                  <a:schemeClr val="accent2">
                    <a:lumMod val="50000"/>
                    <a:lumOff val="50000"/>
                  </a:schemeClr>
                </a:solidFill>
                <a:latin typeface="Marianne" panose="02000000000000000000" pitchFamily="2" charset="0"/>
                <a:cs typeface="Marianne ExtraBold"/>
              </a:rPr>
              <a:t>Plus de services </a:t>
            </a:r>
            <a:r>
              <a:rPr lang="en-US" sz="1000" b="0" dirty="0" err="1">
                <a:solidFill>
                  <a:schemeClr val="accent2">
                    <a:lumMod val="50000"/>
                    <a:lumOff val="50000"/>
                  </a:schemeClr>
                </a:solidFill>
                <a:latin typeface="Marianne" panose="02000000000000000000" pitchFamily="2" charset="0"/>
                <a:cs typeface="Marianne ExtraBold"/>
              </a:rPr>
              <a:t>disponibles</a:t>
            </a:r>
            <a:r>
              <a:rPr lang="en-US" sz="1000" b="0" dirty="0">
                <a:solidFill>
                  <a:schemeClr val="accent2">
                    <a:lumMod val="50000"/>
                    <a:lumOff val="50000"/>
                  </a:schemeClr>
                </a:solidFill>
                <a:latin typeface="Marianne" panose="02000000000000000000" pitchFamily="2" charset="0"/>
                <a:cs typeface="Marianne ExtraBold"/>
              </a:rPr>
              <a:t> à </a:t>
            </a:r>
            <a:r>
              <a:rPr lang="en-US" sz="1000" b="0" dirty="0" err="1">
                <a:solidFill>
                  <a:schemeClr val="accent2">
                    <a:lumMod val="50000"/>
                    <a:lumOff val="50000"/>
                  </a:schemeClr>
                </a:solidFill>
                <a:latin typeface="Marianne" panose="02000000000000000000" pitchFamily="2" charset="0"/>
                <a:cs typeface="Marianne ExtraBold"/>
              </a:rPr>
              <a:t>découvrir</a:t>
            </a:r>
            <a:r>
              <a:rPr lang="en-US" sz="1000" b="0" dirty="0">
                <a:solidFill>
                  <a:schemeClr val="accent2">
                    <a:lumMod val="50000"/>
                    <a:lumOff val="50000"/>
                  </a:schemeClr>
                </a:solidFill>
                <a:latin typeface="Marianne" panose="02000000000000000000" pitchFamily="2" charset="0"/>
                <a:cs typeface="Marianne ExtraBold"/>
              </a:rPr>
              <a:t> sur </a:t>
            </a:r>
            <a:r>
              <a:rPr lang="en-US" sz="1000" b="0" dirty="0">
                <a:solidFill>
                  <a:schemeClr val="accent2">
                    <a:lumMod val="50000"/>
                    <a:lumOff val="50000"/>
                  </a:schemeClr>
                </a:solidFill>
                <a:latin typeface="Marianne" panose="02000000000000000000" pitchFamily="2" charset="0"/>
                <a:cs typeface="Marianne ExtraBold"/>
                <a:hlinkClick r:id="rId3"/>
              </a:rPr>
              <a:t>www.messervices.cyber.gouv.fr</a:t>
            </a:r>
            <a:endParaRPr sz="1000" b="0" dirty="0">
              <a:solidFill>
                <a:schemeClr val="accent2">
                  <a:lumMod val="25000"/>
                  <a:lumOff val="75000"/>
                </a:schemeClr>
              </a:solidFill>
              <a:latin typeface="Marianne" panose="02000000000000000000" pitchFamily="2" charset="0"/>
              <a:cs typeface="Marianne ExtraBold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D85AA1-6B9A-4DC9-E6EF-102D22EB3EE4}"/>
              </a:ext>
            </a:extLst>
          </p:cNvPr>
          <p:cNvSpPr/>
          <p:nvPr/>
        </p:nvSpPr>
        <p:spPr bwMode="auto">
          <a:xfrm>
            <a:off x="0" y="0"/>
            <a:ext cx="54838" cy="5143500"/>
          </a:xfrm>
          <a:prstGeom prst="rect">
            <a:avLst/>
          </a:prstGeom>
          <a:solidFill>
            <a:srgbClr val="FED980"/>
          </a:solid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A5BB763-E5C7-365C-8B21-E94451EFF0E7}"/>
              </a:ext>
            </a:extLst>
          </p:cNvPr>
          <p:cNvGrpSpPr>
            <a:grpSpLocks noChangeAspect="1"/>
          </p:cNvGrpSpPr>
          <p:nvPr/>
        </p:nvGrpSpPr>
        <p:grpSpPr>
          <a:xfrm>
            <a:off x="450028" y="1991170"/>
            <a:ext cx="8243944" cy="2204550"/>
            <a:chOff x="732472" y="2085498"/>
            <a:chExt cx="6249639" cy="1671244"/>
          </a:xfrm>
        </p:grpSpPr>
        <p:pic>
          <p:nvPicPr>
            <p:cNvPr id="9" name="Image 8" descr="Une image contenant texte, capture d’écran, logiciel, Police&#10;&#10;Le contenu généré par l’IA peut être incorrect.">
              <a:extLst>
                <a:ext uri="{FF2B5EF4-FFF2-40B4-BE49-F238E27FC236}">
                  <a16:creationId xmlns:a16="http://schemas.microsoft.com/office/drawing/2014/main" id="{112FE148-18D3-800A-9FBD-DC44D9DD6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410" y="2085498"/>
              <a:ext cx="1179701" cy="1671243"/>
            </a:xfrm>
            <a:prstGeom prst="rect">
              <a:avLst/>
            </a:prstGeom>
          </p:spPr>
        </p:pic>
        <p:pic>
          <p:nvPicPr>
            <p:cNvPr id="11" name="Image 10" descr="Une image contenant texte, capture d’écran, Système d’exploitation, logiciel&#10;&#10;Le contenu généré par l’IA peut être incorrect.">
              <a:extLst>
                <a:ext uri="{FF2B5EF4-FFF2-40B4-BE49-F238E27FC236}">
                  <a16:creationId xmlns:a16="http://schemas.microsoft.com/office/drawing/2014/main" id="{CC119558-DFDB-3B07-DE63-91C37F7BA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4926" y="2085498"/>
              <a:ext cx="1179701" cy="1671243"/>
            </a:xfrm>
            <a:prstGeom prst="rect">
              <a:avLst/>
            </a:prstGeom>
          </p:spPr>
        </p:pic>
        <p:pic>
          <p:nvPicPr>
            <p:cNvPr id="13" name="Image 12" descr="Une image contenant texte, capture d’écran, dessin humoristique, conception&#10;&#10;Le contenu généré par l’IA peut être incorrect.">
              <a:extLst>
                <a:ext uri="{FF2B5EF4-FFF2-40B4-BE49-F238E27FC236}">
                  <a16:creationId xmlns:a16="http://schemas.microsoft.com/office/drawing/2014/main" id="{973069EC-5D7F-2CB0-3A25-F9B45258E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442" y="2085498"/>
              <a:ext cx="1179701" cy="1671244"/>
            </a:xfrm>
            <a:prstGeom prst="rect">
              <a:avLst/>
            </a:prstGeom>
          </p:spPr>
        </p:pic>
        <p:pic>
          <p:nvPicPr>
            <p:cNvPr id="15" name="Image 14" descr="Une image contenant texte, dessin humoristique, capture d’écran, habits&#10;&#10;Le contenu généré par l’IA peut être incorrect.">
              <a:extLst>
                <a:ext uri="{FF2B5EF4-FFF2-40B4-BE49-F238E27FC236}">
                  <a16:creationId xmlns:a16="http://schemas.microsoft.com/office/drawing/2014/main" id="{F5597819-DC67-6F8A-990D-1F17E7559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9957" y="2085498"/>
              <a:ext cx="1179702" cy="1671244"/>
            </a:xfrm>
            <a:prstGeom prst="rect">
              <a:avLst/>
            </a:prstGeom>
          </p:spPr>
        </p:pic>
        <p:pic>
          <p:nvPicPr>
            <p:cNvPr id="18" name="Image 17" descr="Une image contenant texte, capture d’écran, logiciel, Page web&#10;&#10;Le contenu généré par l’IA peut être incorrect.">
              <a:extLst>
                <a:ext uri="{FF2B5EF4-FFF2-40B4-BE49-F238E27FC236}">
                  <a16:creationId xmlns:a16="http://schemas.microsoft.com/office/drawing/2014/main" id="{986E4B22-CEEF-DC9F-9A13-AE321D4BB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72" y="2085498"/>
              <a:ext cx="1179702" cy="1671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98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Shape 135">
            <a:extLst>
              <a:ext uri="{FF2B5EF4-FFF2-40B4-BE49-F238E27FC236}">
                <a16:creationId xmlns:a16="http://schemas.microsoft.com/office/drawing/2014/main" id="{1EDAB1B8-EE6D-4860-A762-8BCAD4F9DB64}"/>
              </a:ext>
            </a:extLst>
          </p:cNvPr>
          <p:cNvSpPr txBox="1"/>
          <p:nvPr/>
        </p:nvSpPr>
        <p:spPr bwMode="auto">
          <a:xfrm>
            <a:off x="431800" y="411474"/>
            <a:ext cx="6798994" cy="717305"/>
          </a:xfrm>
          <a:prstGeom prst="rect">
            <a:avLst/>
          </a:prstGeom>
          <a:ln w="12700">
            <a:miter lim="400000"/>
          </a:ln>
        </p:spPr>
        <p:txBody>
          <a:bodyPr wrap="square" lIns="50384" tIns="50384" rIns="50384" bIns="50384">
            <a:spAutoFit/>
          </a:bodyPr>
          <a:lstStyle>
            <a:lvl1pPr defTabSz="2431621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Des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sélections</a:t>
            </a: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 de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ressources</a:t>
            </a: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adaptées</a:t>
            </a: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 aux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différents</a:t>
            </a: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niveaux</a:t>
            </a: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 de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maturité</a:t>
            </a: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 et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besoins</a:t>
            </a: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spécifiques</a:t>
            </a:r>
            <a:endParaRPr lang="en-US" sz="2000" dirty="0">
              <a:solidFill>
                <a:srgbClr val="0D0C21"/>
              </a:solidFill>
              <a:latin typeface="Marianne" panose="02000000000000000000" pitchFamily="2" charset="0"/>
              <a:cs typeface="Marianne ExtraBold"/>
            </a:endParaRPr>
          </a:p>
        </p:txBody>
      </p:sp>
      <p:sp>
        <p:nvSpPr>
          <p:cNvPr id="10" name="ZoneTexte 7">
            <a:extLst>
              <a:ext uri="{FF2B5EF4-FFF2-40B4-BE49-F238E27FC236}">
                <a16:creationId xmlns:a16="http://schemas.microsoft.com/office/drawing/2014/main" id="{9F8B83F9-01C7-41D8-B35D-463812DCB350}"/>
              </a:ext>
            </a:extLst>
          </p:cNvPr>
          <p:cNvSpPr txBox="1"/>
          <p:nvPr/>
        </p:nvSpPr>
        <p:spPr bwMode="auto">
          <a:xfrm>
            <a:off x="690791" y="3075451"/>
            <a:ext cx="2160000" cy="124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0" vertOverflow="overflow" horzOverflow="overflow" vert="horz" wrap="square" lIns="34386" tIns="17193" rIns="34386" bIns="1719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fr-FR" sz="12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Des services et ressources pour aider votre organisation à se lancer dans une démarche de renforcement de la cybersécurité.</a:t>
            </a:r>
          </a:p>
        </p:txBody>
      </p:sp>
      <p:sp>
        <p:nvSpPr>
          <p:cNvPr id="14" name="ZoneTexte 7">
            <a:extLst>
              <a:ext uri="{FF2B5EF4-FFF2-40B4-BE49-F238E27FC236}">
                <a16:creationId xmlns:a16="http://schemas.microsoft.com/office/drawing/2014/main" id="{042308CC-3805-4056-A289-4DC170B3EB61}"/>
              </a:ext>
            </a:extLst>
          </p:cNvPr>
          <p:cNvSpPr txBox="1"/>
          <p:nvPr/>
        </p:nvSpPr>
        <p:spPr bwMode="auto">
          <a:xfrm>
            <a:off x="3492000" y="2773581"/>
            <a:ext cx="2160000" cy="2809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0" vertOverflow="overflow" horzOverflow="overflow" vert="horz" wrap="square" lIns="34386" tIns="17193" rIns="34386" bIns="1719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D0C21"/>
                </a:solidFill>
                <a:latin typeface="Marianne" panose="02000000000000000000" pitchFamily="2" charset="0"/>
              </a:rPr>
              <a:t>Pour approfondir</a:t>
            </a:r>
            <a:endParaRPr sz="1600" b="1" dirty="0">
              <a:solidFill>
                <a:srgbClr val="0D0C21"/>
              </a:solidFill>
              <a:latin typeface="Marianne" panose="02000000000000000000" pitchFamily="2" charset="0"/>
            </a:endParaRPr>
          </a:p>
        </p:txBody>
      </p:sp>
      <p:sp>
        <p:nvSpPr>
          <p:cNvPr id="18" name="ZoneTexte 7">
            <a:extLst>
              <a:ext uri="{FF2B5EF4-FFF2-40B4-BE49-F238E27FC236}">
                <a16:creationId xmlns:a16="http://schemas.microsoft.com/office/drawing/2014/main" id="{25B52184-54FB-474A-982E-F443F9CDA123}"/>
              </a:ext>
            </a:extLst>
          </p:cNvPr>
          <p:cNvSpPr txBox="1"/>
          <p:nvPr/>
        </p:nvSpPr>
        <p:spPr bwMode="auto">
          <a:xfrm>
            <a:off x="6293209" y="2773581"/>
            <a:ext cx="2160000" cy="2809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0" vertOverflow="overflow" horzOverflow="overflow" vert="horz" wrap="square" lIns="34386" tIns="17193" rIns="34386" bIns="1719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D0C21"/>
                </a:solidFill>
                <a:latin typeface="Marianne" panose="02000000000000000000" pitchFamily="2" charset="0"/>
              </a:rPr>
              <a:t>Directive NIS 2</a:t>
            </a:r>
            <a:endParaRPr sz="1600" b="1" dirty="0">
              <a:solidFill>
                <a:srgbClr val="0D0C21"/>
              </a:solidFill>
              <a:latin typeface="Marianne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FC8307-50D5-7278-91E0-757CB0A06D20}"/>
              </a:ext>
            </a:extLst>
          </p:cNvPr>
          <p:cNvSpPr txBox="1"/>
          <p:nvPr/>
        </p:nvSpPr>
        <p:spPr bwMode="auto">
          <a:xfrm>
            <a:off x="431800" y="4557554"/>
            <a:ext cx="4572000" cy="255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lIns="50400" tIns="50400" rIns="50400" bIns="50400">
            <a:spAutoFit/>
          </a:bodyPr>
          <a:lstStyle/>
          <a:p>
            <a:r>
              <a:rPr lang="en-US" sz="1000" dirty="0">
                <a:solidFill>
                  <a:schemeClr val="accent2">
                    <a:lumMod val="50000"/>
                    <a:lumOff val="50000"/>
                  </a:schemeClr>
                </a:solidFill>
                <a:latin typeface="Marianne" panose="02000000000000000000" pitchFamily="2" charset="0"/>
              </a:rPr>
              <a:t>À</a:t>
            </a:r>
            <a:r>
              <a:rPr lang="en-US" sz="1000" b="0" dirty="0">
                <a:solidFill>
                  <a:schemeClr val="accent2">
                    <a:lumMod val="50000"/>
                    <a:lumOff val="50000"/>
                  </a:schemeClr>
                </a:solidFill>
                <a:latin typeface="Marianne" panose="02000000000000000000" pitchFamily="2" charset="0"/>
                <a:cs typeface="Marianne ExtraBold"/>
              </a:rPr>
              <a:t> </a:t>
            </a:r>
            <a:r>
              <a:rPr lang="en-US" sz="1000" b="0" dirty="0" err="1">
                <a:solidFill>
                  <a:schemeClr val="accent2">
                    <a:lumMod val="50000"/>
                    <a:lumOff val="50000"/>
                  </a:schemeClr>
                </a:solidFill>
                <a:latin typeface="Marianne" panose="02000000000000000000" pitchFamily="2" charset="0"/>
                <a:cs typeface="Marianne ExtraBold"/>
              </a:rPr>
              <a:t>découvrir</a:t>
            </a:r>
            <a:r>
              <a:rPr lang="en-US" sz="1000" b="0" dirty="0">
                <a:solidFill>
                  <a:schemeClr val="accent2">
                    <a:lumMod val="50000"/>
                    <a:lumOff val="50000"/>
                  </a:schemeClr>
                </a:solidFill>
                <a:latin typeface="Marianne" panose="02000000000000000000" pitchFamily="2" charset="0"/>
                <a:cs typeface="Marianne ExtraBold"/>
              </a:rPr>
              <a:t> sur </a:t>
            </a:r>
            <a:r>
              <a:rPr lang="en-US" sz="1000" b="0" dirty="0">
                <a:solidFill>
                  <a:schemeClr val="accent2">
                    <a:lumMod val="50000"/>
                    <a:lumOff val="50000"/>
                  </a:schemeClr>
                </a:solidFill>
                <a:latin typeface="Marianne" panose="02000000000000000000" pitchFamily="2" charset="0"/>
                <a:cs typeface="Marianne ExtraBold"/>
                <a:hlinkClick r:id="rId3"/>
              </a:rPr>
              <a:t>www.messervices.cyber.gouv.fr</a:t>
            </a:r>
            <a:endParaRPr lang="fr-FR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5F353A-764F-941D-743C-4BF22DB99B3E}"/>
              </a:ext>
            </a:extLst>
          </p:cNvPr>
          <p:cNvSpPr/>
          <p:nvPr/>
        </p:nvSpPr>
        <p:spPr bwMode="auto">
          <a:xfrm>
            <a:off x="0" y="0"/>
            <a:ext cx="54838" cy="5143500"/>
          </a:xfrm>
          <a:prstGeom prst="rect">
            <a:avLst/>
          </a:prstGeom>
          <a:solidFill>
            <a:srgbClr val="FED980"/>
          </a:solid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7">
            <a:extLst>
              <a:ext uri="{FF2B5EF4-FFF2-40B4-BE49-F238E27FC236}">
                <a16:creationId xmlns:a16="http://schemas.microsoft.com/office/drawing/2014/main" id="{DB17A3BC-C0BC-09BC-7667-F13B4A2B6B73}"/>
              </a:ext>
            </a:extLst>
          </p:cNvPr>
          <p:cNvSpPr txBox="1"/>
          <p:nvPr/>
        </p:nvSpPr>
        <p:spPr bwMode="auto">
          <a:xfrm>
            <a:off x="690792" y="2773581"/>
            <a:ext cx="2159999" cy="2809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0" vertOverflow="overflow" horzOverflow="overflow" vert="horz" wrap="square" lIns="34386" tIns="17193" rIns="34386" bIns="1719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D0C21"/>
                </a:solidFill>
                <a:latin typeface="Marianne" panose="02000000000000000000" pitchFamily="2" charset="0"/>
              </a:rPr>
              <a:t>Pour se lancer</a:t>
            </a:r>
            <a:endParaRPr sz="1600" b="1" dirty="0">
              <a:solidFill>
                <a:srgbClr val="0D0C21"/>
              </a:solidFill>
              <a:latin typeface="Marianne" panose="02000000000000000000" pitchFamily="2" charset="0"/>
            </a:endParaRPr>
          </a:p>
        </p:txBody>
      </p:sp>
      <p:sp>
        <p:nvSpPr>
          <p:cNvPr id="2" name="ZoneTexte 7">
            <a:extLst>
              <a:ext uri="{FF2B5EF4-FFF2-40B4-BE49-F238E27FC236}">
                <a16:creationId xmlns:a16="http://schemas.microsoft.com/office/drawing/2014/main" id="{DC594045-3F6B-CA2D-4D11-B0BA4AC39CA0}"/>
              </a:ext>
            </a:extLst>
          </p:cNvPr>
          <p:cNvSpPr txBox="1"/>
          <p:nvPr/>
        </p:nvSpPr>
        <p:spPr bwMode="auto">
          <a:xfrm>
            <a:off x="3492000" y="3075451"/>
            <a:ext cx="2160000" cy="124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0" vertOverflow="overflow" horzOverflow="overflow" vert="horz" wrap="square" lIns="34386" tIns="17193" rIns="34386" bIns="1719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fr-FR" sz="12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Des services et ressources pour aider votre organisation à approfondir la démarche de renforcement de la cybersécurité.</a:t>
            </a:r>
            <a:endParaRPr sz="1200" dirty="0">
              <a:solidFill>
                <a:schemeClr val="accent2">
                  <a:lumMod val="90000"/>
                  <a:lumOff val="10000"/>
                </a:schemeClr>
              </a:solidFill>
              <a:latin typeface="Marianne" panose="02000000000000000000" pitchFamily="2" charset="0"/>
            </a:endParaRPr>
          </a:p>
        </p:txBody>
      </p:sp>
      <p:sp>
        <p:nvSpPr>
          <p:cNvPr id="3" name="ZoneTexte 7">
            <a:extLst>
              <a:ext uri="{FF2B5EF4-FFF2-40B4-BE49-F238E27FC236}">
                <a16:creationId xmlns:a16="http://schemas.microsoft.com/office/drawing/2014/main" id="{CCE7DF5E-1330-7FE2-773D-E6A33BF3AD57}"/>
              </a:ext>
            </a:extLst>
          </p:cNvPr>
          <p:cNvSpPr txBox="1"/>
          <p:nvPr/>
        </p:nvSpPr>
        <p:spPr bwMode="auto">
          <a:xfrm>
            <a:off x="6293209" y="3075451"/>
            <a:ext cx="2160000" cy="8382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0" vertOverflow="overflow" horzOverflow="overflow" vert="horz" wrap="square" lIns="34386" tIns="17193" rIns="34386" bIns="1719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fr-FR" sz="12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Des services et ressources pour accompagner les entités régulées par la directive NIS 2.</a:t>
            </a:r>
            <a:endParaRPr sz="1200" dirty="0">
              <a:solidFill>
                <a:schemeClr val="accent2">
                  <a:lumMod val="90000"/>
                  <a:lumOff val="10000"/>
                </a:schemeClr>
              </a:solidFill>
              <a:latin typeface="Marianne" panose="02000000000000000000" pitchFamily="2" charset="0"/>
            </a:endParaRPr>
          </a:p>
        </p:txBody>
      </p:sp>
      <p:pic>
        <p:nvPicPr>
          <p:cNvPr id="8" name="Image 7" descr="Une image contenant clipart, illustratio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0DF71BC5-F57A-881B-905B-C68610EBF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91" y="1334015"/>
            <a:ext cx="1719123" cy="1289342"/>
          </a:xfrm>
          <a:prstGeom prst="rect">
            <a:avLst/>
          </a:prstGeom>
        </p:spPr>
      </p:pic>
      <p:pic>
        <p:nvPicPr>
          <p:cNvPr id="13" name="Image 12" descr="Une image contenant dessin humoristique, clipart, illustration&#10;&#10;Le contenu généré par l’IA peut être incorrect.">
            <a:extLst>
              <a:ext uri="{FF2B5EF4-FFF2-40B4-BE49-F238E27FC236}">
                <a16:creationId xmlns:a16="http://schemas.microsoft.com/office/drawing/2014/main" id="{00E3ED41-BA0E-CB9F-2530-8B2731A8A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620" y="1319032"/>
            <a:ext cx="1874759" cy="1406069"/>
          </a:xfrm>
          <a:prstGeom prst="rect">
            <a:avLst/>
          </a:prstGeom>
        </p:spPr>
      </p:pic>
      <p:pic>
        <p:nvPicPr>
          <p:cNvPr id="16" name="Image 15" descr="Une image contenant logo, Graphique, Police, symbole&#10;&#10;Le contenu généré par l’IA peut être incorrect.">
            <a:extLst>
              <a:ext uri="{FF2B5EF4-FFF2-40B4-BE49-F238E27FC236}">
                <a16:creationId xmlns:a16="http://schemas.microsoft.com/office/drawing/2014/main" id="{CC98B7C8-7523-F147-2201-B21CAE3E2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78" y="1615689"/>
            <a:ext cx="1844631" cy="7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2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Shape 135">
            <a:extLst>
              <a:ext uri="{FF2B5EF4-FFF2-40B4-BE49-F238E27FC236}">
                <a16:creationId xmlns:a16="http://schemas.microsoft.com/office/drawing/2014/main" id="{1EDAB1B8-EE6D-4860-A762-8BCAD4F9DB64}"/>
              </a:ext>
            </a:extLst>
          </p:cNvPr>
          <p:cNvSpPr txBox="1"/>
          <p:nvPr/>
        </p:nvSpPr>
        <p:spPr bwMode="auto">
          <a:xfrm>
            <a:off x="431800" y="411163"/>
            <a:ext cx="8280400" cy="409529"/>
          </a:xfrm>
          <a:prstGeom prst="rect">
            <a:avLst/>
          </a:prstGeom>
          <a:ln w="12700">
            <a:miter lim="400000"/>
          </a:ln>
        </p:spPr>
        <p:txBody>
          <a:bodyPr wrap="square" lIns="50384" tIns="50384" rIns="50384" bIns="50384">
            <a:spAutoFit/>
          </a:bodyPr>
          <a:lstStyle>
            <a:lvl1pPr defTabSz="2431621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D’autres</a:t>
            </a: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ressources</a:t>
            </a:r>
            <a:r>
              <a:rPr lang="en-US" sz="2000" dirty="0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 cyber </a:t>
            </a:r>
            <a:r>
              <a:rPr lang="en-US" sz="2000" dirty="0" err="1">
                <a:solidFill>
                  <a:srgbClr val="0D0C21"/>
                </a:solidFill>
                <a:latin typeface="Marianne" panose="02000000000000000000" pitchFamily="2" charset="0"/>
                <a:cs typeface="Marianne ExtraBold"/>
              </a:rPr>
              <a:t>essentielles</a:t>
            </a:r>
            <a:endParaRPr sz="2000" dirty="0">
              <a:solidFill>
                <a:srgbClr val="0D0C21"/>
              </a:solidFill>
              <a:latin typeface="Marianne" panose="02000000000000000000" pitchFamily="2" charset="0"/>
              <a:cs typeface="Marianne ExtraBol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493AF2-DDE3-626A-888A-59E12D64D7D4}"/>
              </a:ext>
            </a:extLst>
          </p:cNvPr>
          <p:cNvSpPr/>
          <p:nvPr/>
        </p:nvSpPr>
        <p:spPr bwMode="auto">
          <a:xfrm>
            <a:off x="0" y="0"/>
            <a:ext cx="54838" cy="5143500"/>
          </a:xfrm>
          <a:prstGeom prst="rect">
            <a:avLst/>
          </a:prstGeom>
          <a:solidFill>
            <a:srgbClr val="FED980"/>
          </a:solid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D7A0243-92AD-2123-0CC7-CEF8A48D1BFA}"/>
              </a:ext>
            </a:extLst>
          </p:cNvPr>
          <p:cNvSpPr txBox="1"/>
          <p:nvPr/>
        </p:nvSpPr>
        <p:spPr bwMode="auto">
          <a:xfrm>
            <a:off x="431800" y="4557554"/>
            <a:ext cx="4572000" cy="255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lIns="50400" tIns="50400" rIns="50400" bIns="50400">
            <a:spAutoFit/>
          </a:bodyPr>
          <a:lstStyle/>
          <a:p>
            <a:r>
              <a:rPr lang="en-US" sz="1000" dirty="0">
                <a:solidFill>
                  <a:schemeClr val="accent2">
                    <a:lumMod val="50000"/>
                    <a:lumOff val="50000"/>
                  </a:schemeClr>
                </a:solidFill>
                <a:latin typeface="Marianne" panose="02000000000000000000" pitchFamily="2" charset="0"/>
              </a:rPr>
              <a:t>À</a:t>
            </a:r>
            <a:r>
              <a:rPr lang="en-US" sz="1000" b="0" dirty="0">
                <a:solidFill>
                  <a:schemeClr val="accent2">
                    <a:lumMod val="50000"/>
                    <a:lumOff val="50000"/>
                  </a:schemeClr>
                </a:solidFill>
                <a:latin typeface="Marianne" panose="02000000000000000000" pitchFamily="2" charset="0"/>
                <a:cs typeface="Marianne ExtraBold"/>
              </a:rPr>
              <a:t> </a:t>
            </a:r>
            <a:r>
              <a:rPr lang="en-US" sz="1000" b="0" dirty="0" err="1">
                <a:solidFill>
                  <a:schemeClr val="accent2">
                    <a:lumMod val="50000"/>
                    <a:lumOff val="50000"/>
                  </a:schemeClr>
                </a:solidFill>
                <a:latin typeface="Marianne" panose="02000000000000000000" pitchFamily="2" charset="0"/>
                <a:cs typeface="Marianne ExtraBold"/>
              </a:rPr>
              <a:t>découvrir</a:t>
            </a:r>
            <a:r>
              <a:rPr lang="en-US" sz="1000" b="0" dirty="0">
                <a:solidFill>
                  <a:schemeClr val="accent2">
                    <a:lumMod val="50000"/>
                    <a:lumOff val="50000"/>
                  </a:schemeClr>
                </a:solidFill>
                <a:latin typeface="Marianne" panose="02000000000000000000" pitchFamily="2" charset="0"/>
                <a:cs typeface="Marianne ExtraBold"/>
              </a:rPr>
              <a:t> sur </a:t>
            </a:r>
            <a:r>
              <a:rPr lang="en-US" sz="1000" b="0" dirty="0">
                <a:solidFill>
                  <a:schemeClr val="accent2">
                    <a:lumMod val="50000"/>
                    <a:lumOff val="50000"/>
                  </a:schemeClr>
                </a:solidFill>
                <a:latin typeface="Marianne" panose="02000000000000000000" pitchFamily="2" charset="0"/>
                <a:cs typeface="Marianne ExtraBold"/>
                <a:hlinkClick r:id="rId3"/>
              </a:rPr>
              <a:t>www.messervices.cyber.gouv.fr</a:t>
            </a:r>
            <a:endParaRPr lang="fr-FR" sz="1000" dirty="0"/>
          </a:p>
        </p:txBody>
      </p:sp>
      <p:sp>
        <p:nvSpPr>
          <p:cNvPr id="10" name="ZoneTexte 7">
            <a:extLst>
              <a:ext uri="{FF2B5EF4-FFF2-40B4-BE49-F238E27FC236}">
                <a16:creationId xmlns:a16="http://schemas.microsoft.com/office/drawing/2014/main" id="{93795C97-3D2C-BD3A-4F9D-9A7285EF1A0B}"/>
              </a:ext>
            </a:extLst>
          </p:cNvPr>
          <p:cNvSpPr txBox="1"/>
          <p:nvPr/>
        </p:nvSpPr>
        <p:spPr bwMode="auto">
          <a:xfrm>
            <a:off x="690791" y="2959080"/>
            <a:ext cx="2160000" cy="6330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0" vertOverflow="overflow" horzOverflow="overflow" vert="horz" wrap="square" lIns="34386" tIns="17193" rIns="34386" bIns="1719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600"/>
              </a:lnSpc>
              <a:spcAft>
                <a:spcPts val="451"/>
              </a:spcAft>
              <a:defRPr/>
            </a:pPr>
            <a:r>
              <a:rPr lang="en-US" sz="12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Tous les contacts cyber </a:t>
            </a:r>
            <a:r>
              <a:rPr lang="en-US" sz="12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régionaux</a:t>
            </a:r>
            <a:r>
              <a:rPr lang="en-US" sz="12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 et </a:t>
            </a:r>
            <a:r>
              <a:rPr lang="en-US" sz="12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nationaux</a:t>
            </a:r>
            <a:r>
              <a:rPr lang="en-US" sz="12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 pour vous </a:t>
            </a:r>
            <a:r>
              <a:rPr lang="en-US" sz="12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orienter</a:t>
            </a:r>
            <a:r>
              <a:rPr lang="en-US" sz="12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.</a:t>
            </a:r>
          </a:p>
        </p:txBody>
      </p:sp>
      <p:sp>
        <p:nvSpPr>
          <p:cNvPr id="15" name="ZoneTexte 7">
            <a:extLst>
              <a:ext uri="{FF2B5EF4-FFF2-40B4-BE49-F238E27FC236}">
                <a16:creationId xmlns:a16="http://schemas.microsoft.com/office/drawing/2014/main" id="{527ED005-099B-6A65-76EA-820EB2E804FD}"/>
              </a:ext>
            </a:extLst>
          </p:cNvPr>
          <p:cNvSpPr txBox="1"/>
          <p:nvPr/>
        </p:nvSpPr>
        <p:spPr bwMode="auto">
          <a:xfrm>
            <a:off x="3492000" y="2657210"/>
            <a:ext cx="2160000" cy="2809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0" vertOverflow="overflow" horzOverflow="overflow" vert="horz" wrap="square" lIns="34386" tIns="17193" rIns="34386" bIns="1719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D0C21"/>
                </a:solidFill>
                <a:latin typeface="Marianne" panose="02000000000000000000" pitchFamily="2" charset="0"/>
              </a:rPr>
              <a:t>Prestataires</a:t>
            </a:r>
            <a:endParaRPr sz="1600" b="1" dirty="0">
              <a:solidFill>
                <a:srgbClr val="0D0C21"/>
              </a:solidFill>
              <a:latin typeface="Marianne" panose="02000000000000000000" pitchFamily="2" charset="0"/>
            </a:endParaRPr>
          </a:p>
        </p:txBody>
      </p:sp>
      <p:sp>
        <p:nvSpPr>
          <p:cNvPr id="16" name="ZoneTexte 7">
            <a:extLst>
              <a:ext uri="{FF2B5EF4-FFF2-40B4-BE49-F238E27FC236}">
                <a16:creationId xmlns:a16="http://schemas.microsoft.com/office/drawing/2014/main" id="{40066F18-89AF-3C5B-327D-282992FCF3D8}"/>
              </a:ext>
            </a:extLst>
          </p:cNvPr>
          <p:cNvSpPr txBox="1"/>
          <p:nvPr/>
        </p:nvSpPr>
        <p:spPr bwMode="auto">
          <a:xfrm>
            <a:off x="6293209" y="2657210"/>
            <a:ext cx="2160000" cy="2809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0" vertOverflow="overflow" horzOverflow="overflow" vert="horz" wrap="square" lIns="34386" tIns="17193" rIns="34386" bIns="1719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D0C21"/>
                </a:solidFill>
                <a:latin typeface="Marianne" panose="02000000000000000000" pitchFamily="2" charset="0"/>
              </a:rPr>
              <a:t>Financements</a:t>
            </a:r>
            <a:endParaRPr sz="1600" b="1" dirty="0">
              <a:solidFill>
                <a:srgbClr val="0D0C21"/>
              </a:solidFill>
              <a:latin typeface="Marianne" panose="02000000000000000000" pitchFamily="2" charset="0"/>
            </a:endParaRPr>
          </a:p>
        </p:txBody>
      </p:sp>
      <p:sp>
        <p:nvSpPr>
          <p:cNvPr id="18" name="ZoneTexte 7">
            <a:extLst>
              <a:ext uri="{FF2B5EF4-FFF2-40B4-BE49-F238E27FC236}">
                <a16:creationId xmlns:a16="http://schemas.microsoft.com/office/drawing/2014/main" id="{89AFD57C-3DA7-DDFF-60C1-2B79E18432C0}"/>
              </a:ext>
            </a:extLst>
          </p:cNvPr>
          <p:cNvSpPr txBox="1"/>
          <p:nvPr/>
        </p:nvSpPr>
        <p:spPr bwMode="auto">
          <a:xfrm>
            <a:off x="690792" y="2657210"/>
            <a:ext cx="2159999" cy="2809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0" vertOverflow="overflow" horzOverflow="overflow" vert="horz" wrap="square" lIns="34386" tIns="17193" rIns="34386" bIns="1719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D0C21"/>
                </a:solidFill>
                <a:latin typeface="Marianne" panose="02000000000000000000" pitchFamily="2" charset="0"/>
              </a:rPr>
              <a:t>Contacts utiles</a:t>
            </a:r>
            <a:endParaRPr sz="1600" b="1" dirty="0">
              <a:solidFill>
                <a:srgbClr val="0D0C21"/>
              </a:solidFill>
              <a:latin typeface="Marianne" panose="02000000000000000000" pitchFamily="2" charset="0"/>
            </a:endParaRPr>
          </a:p>
        </p:txBody>
      </p:sp>
      <p:sp>
        <p:nvSpPr>
          <p:cNvPr id="19" name="ZoneTexte 7">
            <a:extLst>
              <a:ext uri="{FF2B5EF4-FFF2-40B4-BE49-F238E27FC236}">
                <a16:creationId xmlns:a16="http://schemas.microsoft.com/office/drawing/2014/main" id="{3880247F-E882-38AF-C058-E5B75A19FBA3}"/>
              </a:ext>
            </a:extLst>
          </p:cNvPr>
          <p:cNvSpPr txBox="1"/>
          <p:nvPr/>
        </p:nvSpPr>
        <p:spPr bwMode="auto">
          <a:xfrm>
            <a:off x="3492000" y="2959080"/>
            <a:ext cx="2160000" cy="124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0" vertOverflow="overflow" horzOverflow="overflow" vert="horz" wrap="square" lIns="34386" tIns="17193" rIns="34386" bIns="1719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fr-FR" sz="12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Tous les prestataires cyber labelisés par l’État (le Visa de sécurité ANSSI, </a:t>
            </a:r>
            <a:r>
              <a:rPr lang="fr-FR" sz="12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MonExpertCyber</a:t>
            </a:r>
            <a:r>
              <a:rPr lang="fr-FR" sz="12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 de </a:t>
            </a:r>
            <a:r>
              <a:rPr lang="fr-FR" sz="12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cybermalveillance</a:t>
            </a:r>
            <a:r>
              <a:rPr lang="fr-FR" sz="12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) pour vous accompagner.</a:t>
            </a:r>
          </a:p>
        </p:txBody>
      </p:sp>
      <p:sp>
        <p:nvSpPr>
          <p:cNvPr id="20" name="ZoneTexte 7">
            <a:extLst>
              <a:ext uri="{FF2B5EF4-FFF2-40B4-BE49-F238E27FC236}">
                <a16:creationId xmlns:a16="http://schemas.microsoft.com/office/drawing/2014/main" id="{077951C6-5423-A440-542E-E3E3BD1D8EE8}"/>
              </a:ext>
            </a:extLst>
          </p:cNvPr>
          <p:cNvSpPr txBox="1"/>
          <p:nvPr/>
        </p:nvSpPr>
        <p:spPr bwMode="auto">
          <a:xfrm>
            <a:off x="6293209" y="2959080"/>
            <a:ext cx="2160000" cy="8382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0" vertOverflow="overflow" horzOverflow="overflow" vert="horz" wrap="square" lIns="34386" tIns="17193" rIns="34386" bIns="1719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fr-FR" sz="12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Les financements cyber régionaux, nationaux et européens pour vous soutenir dans vos efforts.</a:t>
            </a:r>
          </a:p>
        </p:txBody>
      </p:sp>
      <p:pic>
        <p:nvPicPr>
          <p:cNvPr id="22" name="Image 21" descr="Une image contenant dessin humoristique, clipart, illustration&#10;&#10;Le contenu généré par l’IA peut être incorrect.">
            <a:extLst>
              <a:ext uri="{FF2B5EF4-FFF2-40B4-BE49-F238E27FC236}">
                <a16:creationId xmlns:a16="http://schemas.microsoft.com/office/drawing/2014/main" id="{CFD824C3-235D-D1D4-89F2-E62D946BA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54" y="1184012"/>
            <a:ext cx="1776271" cy="1332204"/>
          </a:xfrm>
          <a:prstGeom prst="rect">
            <a:avLst/>
          </a:prstGeom>
        </p:spPr>
      </p:pic>
      <p:pic>
        <p:nvPicPr>
          <p:cNvPr id="23" name="Image 22" descr="Une image contenant dessin humoristique, dessin, clipart, illustration&#10;&#10;Le contenu généré par l’IA peut être incorrect.">
            <a:extLst>
              <a:ext uri="{FF2B5EF4-FFF2-40B4-BE49-F238E27FC236}">
                <a16:creationId xmlns:a16="http://schemas.microsoft.com/office/drawing/2014/main" id="{5B82BD43-F3CC-0C04-3D45-D89B9EE5DE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775" y="1206310"/>
            <a:ext cx="1702031" cy="1276523"/>
          </a:xfrm>
          <a:prstGeom prst="rect">
            <a:avLst/>
          </a:prstGeom>
        </p:spPr>
      </p:pic>
      <p:pic>
        <p:nvPicPr>
          <p:cNvPr id="25" name="Image 24" descr="Une image contenant clipart, illustration, dessi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B2307E64-6146-85D6-1456-6D07634387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73" y="1172926"/>
            <a:ext cx="1791053" cy="13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8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9D9F45E1-C1CF-3FE7-DD23-F5A849F133F3}"/>
              </a:ext>
            </a:extLst>
          </p:cNvPr>
          <p:cNvSpPr/>
          <p:nvPr/>
        </p:nvSpPr>
        <p:spPr bwMode="auto">
          <a:xfrm rot="16200000">
            <a:off x="5276377" y="1275876"/>
            <a:ext cx="5143500" cy="2591747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1">
            <a:blip r:embed="rId3"/>
            <a:srcRect/>
            <a:tile tx="0" ty="0" sx="18000" sy="18000" flip="none" algn="tl"/>
          </a:blip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54115042" name="Shape 135"/>
          <p:cNvSpPr txBox="1"/>
          <p:nvPr/>
        </p:nvSpPr>
        <p:spPr bwMode="auto">
          <a:xfrm>
            <a:off x="431800" y="411163"/>
            <a:ext cx="5350435" cy="717305"/>
          </a:xfrm>
          <a:prstGeom prst="rect">
            <a:avLst/>
          </a:prstGeom>
          <a:ln w="12700">
            <a:miter lim="400000"/>
          </a:ln>
        </p:spPr>
        <p:txBody>
          <a:bodyPr wrap="square" lIns="50384" tIns="50384" rIns="50384" bIns="50384">
            <a:spAutoFit/>
          </a:bodyPr>
          <a:lstStyle>
            <a:lvl1pPr defTabSz="2431620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 lang="fr-FR" sz="2000" dirty="0">
                <a:solidFill>
                  <a:srgbClr val="0D0C21"/>
                </a:solidFill>
                <a:latin typeface="Marianne" panose="02000000000000000000" pitchFamily="2" charset="0"/>
                <a:ea typeface="Marianne Medium"/>
                <a:cs typeface="Marianne Medium"/>
              </a:rPr>
              <a:t>Testez la maturité cyber de votre organisation en 5 minutes</a:t>
            </a:r>
            <a:endParaRPr lang="fr-FR" sz="2000" dirty="0">
              <a:solidFill>
                <a:srgbClr val="0D0C21"/>
              </a:solidFill>
              <a:latin typeface="Marianne" panose="02000000000000000000" pitchFamily="2" charset="0"/>
              <a:ea typeface="Marianne ExtraBold"/>
              <a:cs typeface="Marianne ExtraBold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E69890D-A125-5314-F0AF-CAE2167EC2E6}"/>
              </a:ext>
            </a:extLst>
          </p:cNvPr>
          <p:cNvGrpSpPr/>
          <p:nvPr/>
        </p:nvGrpSpPr>
        <p:grpSpPr>
          <a:xfrm>
            <a:off x="7010318" y="1832179"/>
            <a:ext cx="1747364" cy="1747364"/>
            <a:chOff x="7045224" y="1865413"/>
            <a:chExt cx="1747364" cy="1747364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8C0D2503-9DFF-317F-EFB4-EEC963A2FB89}"/>
                </a:ext>
              </a:extLst>
            </p:cNvPr>
            <p:cNvSpPr/>
            <p:nvPr/>
          </p:nvSpPr>
          <p:spPr bwMode="auto">
            <a:xfrm>
              <a:off x="7045224" y="1865413"/>
              <a:ext cx="1747364" cy="1747364"/>
            </a:xfrm>
            <a:prstGeom prst="roundRect">
              <a:avLst>
                <a:gd name="adj" fmla="val 7945"/>
              </a:avLst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05DB2A24-B0E5-4D76-B71B-A5FAA67A8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42" t="9173" r="10842" b="8742"/>
            <a:stretch/>
          </p:blipFill>
          <p:spPr bwMode="auto">
            <a:xfrm>
              <a:off x="7252864" y="2048927"/>
              <a:ext cx="1332084" cy="1380336"/>
            </a:xfrm>
            <a:prstGeom prst="rect">
              <a:avLst/>
            </a:prstGeom>
          </p:spPr>
        </p:pic>
      </p:grpSp>
      <p:sp>
        <p:nvSpPr>
          <p:cNvPr id="15" name="Shape 135">
            <a:extLst>
              <a:ext uri="{FF2B5EF4-FFF2-40B4-BE49-F238E27FC236}">
                <a16:creationId xmlns:a16="http://schemas.microsoft.com/office/drawing/2014/main" id="{CF140A7A-6635-4457-949F-5D666298B3D5}"/>
              </a:ext>
            </a:extLst>
          </p:cNvPr>
          <p:cNvSpPr txBox="1"/>
          <p:nvPr/>
        </p:nvSpPr>
        <p:spPr bwMode="auto">
          <a:xfrm>
            <a:off x="6928866" y="615927"/>
            <a:ext cx="1910267" cy="1025082"/>
          </a:xfrm>
          <a:prstGeom prst="rect">
            <a:avLst/>
          </a:prstGeom>
          <a:ln w="12700">
            <a:miter lim="400000"/>
          </a:ln>
        </p:spPr>
        <p:txBody>
          <a:bodyPr wrap="square" lIns="50384" tIns="50384" rIns="50384" bIns="50384">
            <a:spAutoFit/>
          </a:bodyPr>
          <a:lstStyle>
            <a:lvl1pPr defTabSz="2431620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  <a:latin typeface="Marianne" panose="02000000000000000000" pitchFamily="2" charset="0"/>
                <a:ea typeface="Marianne Medium"/>
                <a:cs typeface="Marianne Medium"/>
              </a:rPr>
              <a:t>Découvrez votre maturité cyber !</a:t>
            </a:r>
            <a:endParaRPr lang="fr-FR" sz="2000" dirty="0">
              <a:solidFill>
                <a:schemeClr val="bg1"/>
              </a:solidFill>
              <a:latin typeface="Marianne" panose="02000000000000000000" pitchFamily="2" charset="0"/>
              <a:ea typeface="Marianne ExtraBold"/>
              <a:cs typeface="Marianne ExtraBold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DFE56D0-3675-3BDA-20F6-D16248A57666}"/>
              </a:ext>
            </a:extLst>
          </p:cNvPr>
          <p:cNvSpPr txBox="1"/>
          <p:nvPr/>
        </p:nvSpPr>
        <p:spPr bwMode="auto">
          <a:xfrm>
            <a:off x="431800" y="4403665"/>
            <a:ext cx="5522259" cy="4095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lIns="50400" tIns="50400" rIns="50400" bIns="50400" rtlCol="0">
            <a:spAutoFit/>
          </a:bodyPr>
          <a:lstStyle/>
          <a:p>
            <a:r>
              <a:rPr lang="fr-FR" sz="1000" dirty="0">
                <a:solidFill>
                  <a:schemeClr val="accent2">
                    <a:lumMod val="50000"/>
                    <a:lumOff val="50000"/>
                  </a:schemeClr>
                </a:solidFill>
                <a:latin typeface="Marianne"/>
                <a:ea typeface="Marianne"/>
                <a:cs typeface="Marianne"/>
              </a:rPr>
              <a:t>Le test de maturité cyber n’est pas un audit du niveau de sécurité du système d’information d’une organisation.</a:t>
            </a:r>
            <a:endParaRPr lang="fr-FR" sz="1000" dirty="0">
              <a:solidFill>
                <a:schemeClr val="accent2">
                  <a:lumMod val="50000"/>
                  <a:lumOff val="50000"/>
                </a:schemeClr>
              </a:solidFill>
              <a:latin typeface="Marianne"/>
              <a:cs typeface="Marianne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A536DA6-BC84-1565-17EE-7522F873EF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513348"/>
            <a:ext cx="5430168" cy="1587448"/>
          </a:xfrm>
          <a:prstGeom prst="rect">
            <a:avLst/>
          </a:prstGeom>
        </p:spPr>
      </p:pic>
      <p:sp>
        <p:nvSpPr>
          <p:cNvPr id="6" name="Shape 135">
            <a:extLst>
              <a:ext uri="{FF2B5EF4-FFF2-40B4-BE49-F238E27FC236}">
                <a16:creationId xmlns:a16="http://schemas.microsoft.com/office/drawing/2014/main" id="{9230B08C-251D-7C1E-6BCD-1C2483113B18}"/>
              </a:ext>
            </a:extLst>
          </p:cNvPr>
          <p:cNvSpPr txBox="1"/>
          <p:nvPr/>
        </p:nvSpPr>
        <p:spPr bwMode="auto">
          <a:xfrm>
            <a:off x="431800" y="3307852"/>
            <a:ext cx="5189615" cy="655750"/>
          </a:xfrm>
          <a:prstGeom prst="rect">
            <a:avLst/>
          </a:prstGeom>
          <a:ln w="12700">
            <a:miter lim="400000"/>
          </a:ln>
        </p:spPr>
        <p:txBody>
          <a:bodyPr wrap="square" lIns="50384" tIns="50384" rIns="50384" bIns="50384">
            <a:spAutoFit/>
          </a:bodyPr>
          <a:lstStyle>
            <a:lvl1pPr defTabSz="2431620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r>
              <a:rPr lang="fr-FR" sz="12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Émergent : </a:t>
            </a:r>
            <a:r>
              <a:rPr lang="fr-FR" sz="1200" b="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Une prise de conscience de l'existence de risques cyber pour l'organisation et une volonté de mettre en place des premières mesures cyber pertinentes.</a:t>
            </a:r>
          </a:p>
        </p:txBody>
      </p:sp>
      <p:sp>
        <p:nvSpPr>
          <p:cNvPr id="7" name="Shape 135">
            <a:extLst>
              <a:ext uri="{FF2B5EF4-FFF2-40B4-BE49-F238E27FC236}">
                <a16:creationId xmlns:a16="http://schemas.microsoft.com/office/drawing/2014/main" id="{033ABAD8-C6B2-1AA6-FDA7-E93C832FBB73}"/>
              </a:ext>
            </a:extLst>
          </p:cNvPr>
          <p:cNvSpPr txBox="1"/>
          <p:nvPr/>
        </p:nvSpPr>
        <p:spPr bwMode="auto">
          <a:xfrm>
            <a:off x="7275936" y="3809575"/>
            <a:ext cx="1216124" cy="347973"/>
          </a:xfrm>
          <a:prstGeom prst="rect">
            <a:avLst/>
          </a:prstGeom>
          <a:ln w="12700">
            <a:miter lim="400000"/>
          </a:ln>
        </p:spPr>
        <p:txBody>
          <a:bodyPr wrap="square" lIns="50384" tIns="50384" rIns="50384" bIns="50384">
            <a:spAutoFit/>
          </a:bodyPr>
          <a:lstStyle>
            <a:lvl1pPr defTabSz="2431620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 algn="ctr">
              <a:defRPr/>
            </a:pPr>
            <a:r>
              <a:rPr lang="fr-FR" sz="800" b="0" dirty="0">
                <a:solidFill>
                  <a:schemeClr val="bg1"/>
                </a:solidFill>
                <a:latin typeface="Marianne" panose="02000000000000000000" pitchFamily="2" charset="0"/>
                <a:ea typeface="Marianne Medium"/>
                <a:cs typeface="Marianne Medium"/>
              </a:rPr>
              <a:t>Scannez le QR code ou </a:t>
            </a:r>
            <a:r>
              <a:rPr lang="fr-FR" sz="800" b="0" dirty="0">
                <a:solidFill>
                  <a:schemeClr val="bg1"/>
                </a:solidFill>
                <a:latin typeface="Marianne" panose="02000000000000000000" pitchFamily="2" charset="0"/>
                <a:ea typeface="Marianne ExtraBold"/>
                <a:cs typeface="Marianne ExtraBold"/>
              </a:rPr>
              <a:t>rendez-vous sur :</a:t>
            </a:r>
          </a:p>
        </p:txBody>
      </p:sp>
      <p:sp>
        <p:nvSpPr>
          <p:cNvPr id="23" name="Shape 135">
            <a:extLst>
              <a:ext uri="{FF2B5EF4-FFF2-40B4-BE49-F238E27FC236}">
                <a16:creationId xmlns:a16="http://schemas.microsoft.com/office/drawing/2014/main" id="{8479E01B-F9B1-AE7A-81D4-189FA4FE9682}"/>
              </a:ext>
            </a:extLst>
          </p:cNvPr>
          <p:cNvSpPr txBox="1"/>
          <p:nvPr/>
        </p:nvSpPr>
        <p:spPr bwMode="auto">
          <a:xfrm>
            <a:off x="6835897" y="4198314"/>
            <a:ext cx="2096203" cy="224863"/>
          </a:xfrm>
          <a:prstGeom prst="rect">
            <a:avLst/>
          </a:prstGeom>
          <a:ln w="12700">
            <a:miter lim="400000"/>
          </a:ln>
        </p:spPr>
        <p:txBody>
          <a:bodyPr wrap="square" lIns="50384" tIns="50384" rIns="50384" bIns="50384">
            <a:spAutoFit/>
          </a:bodyPr>
          <a:lstStyle>
            <a:lvl1pPr defTabSz="2431620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 algn="ctr">
              <a:defRPr/>
            </a:pPr>
            <a:r>
              <a:rPr lang="fr-FR" sz="800" b="0" dirty="0" err="1">
                <a:solidFill>
                  <a:srgbClr val="FED980"/>
                </a:solidFill>
                <a:latin typeface="Marianne" panose="02000000000000000000" pitchFamily="2" charset="0"/>
                <a:ea typeface="Marianne Medium"/>
                <a:cs typeface="Marianne Medium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messervices.cyber.gouv.fr</a:t>
            </a:r>
            <a:r>
              <a:rPr lang="fr-FR" sz="800" b="0" dirty="0">
                <a:solidFill>
                  <a:srgbClr val="FED980"/>
                </a:solidFill>
                <a:latin typeface="Marianne" panose="02000000000000000000" pitchFamily="2" charset="0"/>
                <a:ea typeface="Marianne Medium"/>
                <a:cs typeface="Marianne Medium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/test-</a:t>
            </a:r>
            <a:r>
              <a:rPr lang="fr-FR" sz="800" b="0" dirty="0" err="1">
                <a:solidFill>
                  <a:srgbClr val="FED980"/>
                </a:solidFill>
                <a:latin typeface="Marianne" panose="02000000000000000000" pitchFamily="2" charset="0"/>
                <a:ea typeface="Marianne Medium"/>
                <a:cs typeface="Marianne Medium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maturite</a:t>
            </a:r>
            <a:r>
              <a:rPr lang="fr-FR" sz="800" b="0" dirty="0">
                <a:solidFill>
                  <a:srgbClr val="FED980"/>
                </a:solidFill>
                <a:latin typeface="Marianne" panose="02000000000000000000" pitchFamily="2" charset="0"/>
                <a:ea typeface="Marianne Medium"/>
                <a:cs typeface="Marianne Medium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fr-FR" sz="800" b="0" dirty="0">
              <a:solidFill>
                <a:srgbClr val="FED980"/>
              </a:solidFill>
              <a:latin typeface="Marianne" panose="02000000000000000000" pitchFamily="2" charset="0"/>
              <a:ea typeface="Marianne ExtraBold"/>
              <a:cs typeface="Marianne ExtraBol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59E731-0DAD-58CF-D58A-E4CE6A9D0943}"/>
              </a:ext>
            </a:extLst>
          </p:cNvPr>
          <p:cNvSpPr/>
          <p:nvPr/>
        </p:nvSpPr>
        <p:spPr bwMode="auto">
          <a:xfrm>
            <a:off x="0" y="0"/>
            <a:ext cx="54838" cy="5143500"/>
          </a:xfrm>
          <a:prstGeom prst="rect">
            <a:avLst/>
          </a:prstGeom>
          <a:solidFill>
            <a:srgbClr val="FED980"/>
          </a:solid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 : avec coins arrondis en haut 2">
            <a:extLst>
              <a:ext uri="{FF2B5EF4-FFF2-40B4-BE49-F238E27FC236}">
                <a16:creationId xmlns:a16="http://schemas.microsoft.com/office/drawing/2014/main" id="{5518C896-46FA-3EC2-7A1D-44C849924B43}"/>
              </a:ext>
            </a:extLst>
          </p:cNvPr>
          <p:cNvSpPr/>
          <p:nvPr/>
        </p:nvSpPr>
        <p:spPr bwMode="auto">
          <a:xfrm rot="16200000">
            <a:off x="4634280" y="633777"/>
            <a:ext cx="5143500" cy="3875943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7DB"/>
          </a:solid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54115042" name="Shape 135"/>
          <p:cNvSpPr txBox="1"/>
          <p:nvPr/>
        </p:nvSpPr>
        <p:spPr bwMode="auto">
          <a:xfrm>
            <a:off x="439558" y="411163"/>
            <a:ext cx="4673254" cy="717305"/>
          </a:xfrm>
          <a:prstGeom prst="rect">
            <a:avLst/>
          </a:prstGeom>
          <a:ln w="12700">
            <a:miter lim="400000"/>
          </a:ln>
        </p:spPr>
        <p:txBody>
          <a:bodyPr wrap="square" lIns="50384" tIns="50384" rIns="50384" bIns="50384">
            <a:spAutoFit/>
          </a:bodyPr>
          <a:lstStyle>
            <a:lvl1pPr defTabSz="2431620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 lang="fr-FR" sz="2000" dirty="0">
                <a:latin typeface="Marianne" panose="02000000000000000000" pitchFamily="2" charset="0"/>
              </a:rPr>
              <a:t>Renforcez le niveau de cybersécurité de votre organisation</a:t>
            </a:r>
            <a:endParaRPr lang="fr-FR" sz="2000" dirty="0">
              <a:solidFill>
                <a:srgbClr val="0D0C21"/>
              </a:solidFill>
              <a:latin typeface="Marianne" panose="02000000000000000000" pitchFamily="2" charset="0"/>
              <a:ea typeface="Marianne ExtraBold"/>
              <a:cs typeface="Marianne ExtraBold"/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AD62C58B-8AB4-42BD-98A7-CDAC05ABA69D}"/>
              </a:ext>
            </a:extLst>
          </p:cNvPr>
          <p:cNvSpPr txBox="1">
            <a:spLocks/>
          </p:cNvSpPr>
          <p:nvPr/>
        </p:nvSpPr>
        <p:spPr>
          <a:xfrm>
            <a:off x="5533315" y="411163"/>
            <a:ext cx="1838952" cy="861743"/>
          </a:xfrm>
          <a:prstGeom prst="rect">
            <a:avLst/>
          </a:prstGeom>
        </p:spPr>
        <p:txBody>
          <a:bodyPr vert="horz" wrap="square" lIns="34386" tIns="17193" rIns="34386" bIns="17193" numCol="1" spcCol="72000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03040">
              <a:lnSpc>
                <a:spcPts val="2200"/>
              </a:lnSpc>
              <a:spcAft>
                <a:spcPts val="451"/>
              </a:spcAft>
              <a:buClr>
                <a:srgbClr val="0070C0"/>
              </a:buClr>
            </a:pPr>
            <a:r>
              <a:rPr lang="fr-FR" sz="1800" b="1" dirty="0">
                <a:solidFill>
                  <a:srgbClr val="0D0C21"/>
                </a:solidFill>
                <a:latin typeface="Marianne" panose="02000000000000000000" pitchFamily="2" charset="0"/>
              </a:rPr>
              <a:t>Demandez mon diagnostic </a:t>
            </a:r>
            <a:r>
              <a:rPr lang="fr-FR" sz="1800" b="1" dirty="0" err="1">
                <a:solidFill>
                  <a:srgbClr val="0D0C21"/>
                </a:solidFill>
                <a:latin typeface="Marianne" panose="02000000000000000000" pitchFamily="2" charset="0"/>
              </a:rPr>
              <a:t>Cyberdépart</a:t>
            </a:r>
            <a:r>
              <a:rPr lang="fr-FR" sz="1800" b="1" dirty="0">
                <a:solidFill>
                  <a:srgbClr val="0D0C21"/>
                </a:solidFill>
                <a:latin typeface="Marianne" panose="02000000000000000000" pitchFamily="2" charset="0"/>
              </a:rPr>
              <a:t> !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7B5F144-C127-FBA0-BE44-14FAF83B278B}"/>
              </a:ext>
            </a:extLst>
          </p:cNvPr>
          <p:cNvSpPr txBox="1"/>
          <p:nvPr/>
        </p:nvSpPr>
        <p:spPr bwMode="auto">
          <a:xfrm>
            <a:off x="431800" y="1539632"/>
            <a:ext cx="4140200" cy="273536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752"/>
              </a:spcBef>
              <a:spcAft>
                <a:spcPts val="752"/>
              </a:spcAft>
              <a:defRPr/>
            </a:pPr>
            <a:r>
              <a:rPr lang="fr-FR" sz="1400" dirty="0">
                <a:latin typeface="Marianne" panose="02000000000000000000" pitchFamily="2" charset="0"/>
              </a:rPr>
              <a:t>Bénéficiez d’un premier </a:t>
            </a:r>
            <a:r>
              <a:rPr lang="fr-FR" sz="1400" b="1" dirty="0">
                <a:latin typeface="Marianne" panose="02000000000000000000" pitchFamily="2" charset="0"/>
              </a:rPr>
              <a:t>diagnostic cyber </a:t>
            </a:r>
            <a:r>
              <a:rPr lang="en-US" sz="1400" b="1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gratuit</a:t>
            </a:r>
            <a:r>
              <a:rPr lang="en-US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, </a:t>
            </a:r>
            <a:r>
              <a:rPr lang="en-US" sz="14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conçu</a:t>
            </a:r>
            <a:r>
              <a:rPr lang="en-US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 par </a:t>
            </a:r>
            <a:r>
              <a:rPr lang="en-US" sz="14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l’ANSSI</a:t>
            </a:r>
            <a:r>
              <a:rPr lang="en-US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 et </a:t>
            </a:r>
            <a:r>
              <a:rPr lang="en-US" sz="14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accompagné</a:t>
            </a:r>
            <a:r>
              <a:rPr lang="en-US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 par un Aidant cyber </a:t>
            </a:r>
            <a:r>
              <a:rPr lang="en-US" sz="14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bénévole</a:t>
            </a:r>
            <a:r>
              <a:rPr lang="en-US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 :</a:t>
            </a:r>
          </a:p>
          <a:p>
            <a:pPr marL="164717" indent="-164717">
              <a:lnSpc>
                <a:spcPts val="2000"/>
              </a:lnSpc>
              <a:spcBef>
                <a:spcPts val="752"/>
              </a:spcBef>
              <a:spcAft>
                <a:spcPts val="752"/>
              </a:spcAft>
              <a:buFont typeface="Arial"/>
              <a:buChar char="•"/>
              <a:defRPr/>
            </a:pPr>
            <a:r>
              <a:rPr lang="en-US" sz="1400" b="1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Rapide</a:t>
            </a:r>
            <a:r>
              <a:rPr lang="en-US" sz="1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 !</a:t>
            </a:r>
            <a:r>
              <a:rPr lang="en-US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ea typeface="Marianne Light"/>
                <a:cs typeface="Marianne Light"/>
              </a:rPr>
              <a:t> En 1h </a:t>
            </a:r>
            <a:r>
              <a:rPr lang="en-US" sz="14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ea typeface="Marianne Light"/>
                <a:cs typeface="Marianne Light"/>
              </a:rPr>
              <a:t>seulement</a:t>
            </a:r>
            <a:endParaRPr lang="en-US" sz="1400" dirty="0">
              <a:solidFill>
                <a:schemeClr val="accent2">
                  <a:lumMod val="90000"/>
                  <a:lumOff val="10000"/>
                </a:schemeClr>
              </a:solidFill>
              <a:latin typeface="Marianne" panose="02000000000000000000" pitchFamily="2" charset="0"/>
              <a:cs typeface="Times New Roman"/>
            </a:endParaRPr>
          </a:p>
          <a:p>
            <a:pPr marL="164717" indent="-164717">
              <a:lnSpc>
                <a:spcPts val="2000"/>
              </a:lnSpc>
              <a:spcBef>
                <a:spcPts val="752"/>
              </a:spcBef>
              <a:spcAft>
                <a:spcPts val="752"/>
              </a:spcAft>
              <a:buFont typeface="Arial"/>
              <a:buChar char="•"/>
              <a:defRPr/>
            </a:pPr>
            <a:r>
              <a:rPr lang="en-US" sz="1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Simple !</a:t>
            </a:r>
            <a:r>
              <a:rPr lang="en-US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ea typeface="Marianne Light"/>
                <a:cs typeface="Marianne Light"/>
              </a:rPr>
              <a:t> Dans </a:t>
            </a:r>
            <a:r>
              <a:rPr lang="en-US" sz="14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ea typeface="Marianne Light"/>
                <a:cs typeface="Marianne Light"/>
              </a:rPr>
              <a:t>vos</a:t>
            </a:r>
            <a:r>
              <a:rPr lang="en-US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ea typeface="Marianne Light"/>
                <a:cs typeface="Marianne Light"/>
              </a:rPr>
              <a:t> </a:t>
            </a:r>
            <a:r>
              <a:rPr lang="en-US" sz="14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ea typeface="Marianne Light"/>
                <a:cs typeface="Marianne Light"/>
              </a:rPr>
              <a:t>locaux</a:t>
            </a:r>
            <a:r>
              <a:rPr lang="en-US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ea typeface="Marianne Light"/>
                <a:cs typeface="Marianne Light"/>
              </a:rPr>
              <a:t> </a:t>
            </a:r>
            <a:r>
              <a:rPr lang="en-US" sz="14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ea typeface="Marianne Light"/>
                <a:cs typeface="Marianne Light"/>
              </a:rPr>
              <a:t>ou</a:t>
            </a:r>
            <a:r>
              <a:rPr lang="en-US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ea typeface="Marianne Light"/>
                <a:cs typeface="Marianne Light"/>
              </a:rPr>
              <a:t> </a:t>
            </a:r>
            <a:r>
              <a:rPr lang="en-US" sz="14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ea typeface="Marianne Light"/>
                <a:cs typeface="Marianne Light"/>
              </a:rPr>
              <a:t>en</a:t>
            </a:r>
            <a:r>
              <a:rPr lang="en-US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ea typeface="Marianne Light"/>
                <a:cs typeface="Marianne Light"/>
              </a:rPr>
              <a:t> </a:t>
            </a:r>
            <a:r>
              <a:rPr lang="en-US" sz="14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ea typeface="Marianne Light"/>
                <a:cs typeface="Marianne Light"/>
              </a:rPr>
              <a:t>visio</a:t>
            </a:r>
            <a:r>
              <a:rPr lang="en-US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ea typeface="Marianne Light"/>
                <a:cs typeface="Marianne Light"/>
              </a:rPr>
              <a:t>.</a:t>
            </a:r>
          </a:p>
          <a:p>
            <a:pPr marL="164717" indent="-164717">
              <a:lnSpc>
                <a:spcPts val="2000"/>
              </a:lnSpc>
              <a:spcBef>
                <a:spcPts val="752"/>
              </a:spcBef>
              <a:spcAft>
                <a:spcPts val="752"/>
              </a:spcAft>
              <a:buFont typeface="Arial"/>
              <a:buChar char="•"/>
              <a:defRPr/>
            </a:pPr>
            <a:r>
              <a:rPr lang="en-US" sz="1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Utile ! </a:t>
            </a:r>
            <a:r>
              <a:rPr lang="en-US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6 </a:t>
            </a:r>
            <a:r>
              <a:rPr lang="en-US" sz="14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recommandations</a:t>
            </a:r>
            <a:r>
              <a:rPr lang="en-US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en-US" sz="14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prioritaires</a:t>
            </a:r>
            <a:r>
              <a:rPr lang="en-US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en-US" sz="14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faciles</a:t>
            </a:r>
            <a:r>
              <a:rPr lang="en-US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 à </a:t>
            </a:r>
            <a:r>
              <a:rPr lang="en-US" sz="14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mettre</a:t>
            </a:r>
            <a:r>
              <a:rPr lang="en-US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 </a:t>
            </a:r>
            <a:r>
              <a:rPr lang="en-US" sz="14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en</a:t>
            </a:r>
            <a:r>
              <a:rPr lang="en-US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</a:rPr>
              <a:t> oeuvre</a:t>
            </a:r>
            <a:r>
              <a:rPr lang="en-US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ea typeface="Marianne Light"/>
                <a:cs typeface="Marianne Light"/>
              </a:rPr>
              <a:t> pour se </a:t>
            </a:r>
            <a:r>
              <a:rPr lang="en-US" sz="14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ea typeface="Marianne Light"/>
                <a:cs typeface="Marianne Light"/>
              </a:rPr>
              <a:t>protéger</a:t>
            </a:r>
            <a:r>
              <a:rPr lang="en-US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ea typeface="Marianne Light"/>
                <a:cs typeface="Marianne Light"/>
              </a:rPr>
              <a:t> </a:t>
            </a:r>
            <a:r>
              <a:rPr lang="en-US" sz="14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ea typeface="Marianne Light"/>
                <a:cs typeface="Marianne Light"/>
              </a:rPr>
              <a:t>contre</a:t>
            </a:r>
            <a:r>
              <a:rPr lang="en-US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ea typeface="Marianne Light"/>
                <a:cs typeface="Marianne Light"/>
              </a:rPr>
              <a:t> les </a:t>
            </a:r>
            <a:r>
              <a:rPr lang="en-US" sz="1400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ea typeface="Marianne Light"/>
                <a:cs typeface="Marianne Light"/>
              </a:rPr>
              <a:t>cyberattaques</a:t>
            </a:r>
            <a:r>
              <a:rPr lang="en-US" sz="14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rianne" panose="02000000000000000000" pitchFamily="2" charset="0"/>
                <a:ea typeface="Marianne Light"/>
                <a:cs typeface="Marianne Light"/>
              </a:rPr>
              <a:t>.</a:t>
            </a:r>
            <a:endParaRPr lang="en-US" sz="1400" dirty="0">
              <a:solidFill>
                <a:schemeClr val="accent2">
                  <a:lumMod val="90000"/>
                  <a:lumOff val="10000"/>
                </a:schemeClr>
              </a:solidFill>
              <a:latin typeface="Marianne" panose="02000000000000000000" pitchFamily="2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2D3F126-7775-DB6C-F10E-06FA4DA4FA8E}"/>
              </a:ext>
            </a:extLst>
          </p:cNvPr>
          <p:cNvGrpSpPr/>
          <p:nvPr/>
        </p:nvGrpSpPr>
        <p:grpSpPr>
          <a:xfrm>
            <a:off x="5533315" y="1463711"/>
            <a:ext cx="1747364" cy="1747364"/>
            <a:chOff x="7010318" y="1832179"/>
            <a:chExt cx="1747364" cy="1747364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7B70977E-74CC-016E-0EEC-90548EC85CF3}"/>
                </a:ext>
              </a:extLst>
            </p:cNvPr>
            <p:cNvSpPr/>
            <p:nvPr/>
          </p:nvSpPr>
          <p:spPr bwMode="auto">
            <a:xfrm>
              <a:off x="7010318" y="1832179"/>
              <a:ext cx="1747364" cy="1747364"/>
            </a:xfrm>
            <a:prstGeom prst="roundRect">
              <a:avLst>
                <a:gd name="adj" fmla="val 7945"/>
              </a:avLst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C7FA7FE3-EDDC-B975-E273-E5E9BC083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88336" y="1910197"/>
              <a:ext cx="1591328" cy="1591328"/>
            </a:xfrm>
            <a:prstGeom prst="rect">
              <a:avLst/>
            </a:prstGeom>
          </p:spPr>
        </p:pic>
      </p:grpSp>
      <p:sp>
        <p:nvSpPr>
          <p:cNvPr id="10" name="Shape 135">
            <a:extLst>
              <a:ext uri="{FF2B5EF4-FFF2-40B4-BE49-F238E27FC236}">
                <a16:creationId xmlns:a16="http://schemas.microsoft.com/office/drawing/2014/main" id="{AF6EF3D0-D71B-4FAC-F666-F87407FC7361}"/>
              </a:ext>
            </a:extLst>
          </p:cNvPr>
          <p:cNvSpPr txBox="1"/>
          <p:nvPr/>
        </p:nvSpPr>
        <p:spPr bwMode="auto">
          <a:xfrm>
            <a:off x="5533315" y="4241411"/>
            <a:ext cx="2770620" cy="255640"/>
          </a:xfrm>
          <a:prstGeom prst="rect">
            <a:avLst/>
          </a:prstGeom>
          <a:ln w="12700">
            <a:miter lim="400000"/>
          </a:ln>
        </p:spPr>
        <p:txBody>
          <a:bodyPr wrap="square" lIns="50384" tIns="50384" rIns="50384" bIns="50384">
            <a:spAutoFit/>
          </a:bodyPr>
          <a:lstStyle>
            <a:lvl1pPr defTabSz="2431620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 lang="fr-FR" sz="1000" b="0" dirty="0">
                <a:solidFill>
                  <a:srgbClr val="0D0C21"/>
                </a:solidFill>
                <a:latin typeface="Marianne" panose="02000000000000000000" pitchFamily="2" charset="0"/>
                <a:ea typeface="Marianne Medium"/>
                <a:cs typeface="Marianne Medium"/>
              </a:rPr>
              <a:t>Scannez le QR code ou </a:t>
            </a:r>
            <a:r>
              <a:rPr lang="fr-FR" sz="1000" b="0" dirty="0">
                <a:solidFill>
                  <a:srgbClr val="0D0C21"/>
                </a:solidFill>
                <a:latin typeface="Marianne" panose="02000000000000000000" pitchFamily="2" charset="0"/>
                <a:ea typeface="Marianne ExtraBold"/>
                <a:cs typeface="Marianne ExtraBold"/>
              </a:rPr>
              <a:t>rendez-vous sur :</a:t>
            </a:r>
          </a:p>
        </p:txBody>
      </p:sp>
      <p:sp>
        <p:nvSpPr>
          <p:cNvPr id="12" name="Shape 135">
            <a:extLst>
              <a:ext uri="{FF2B5EF4-FFF2-40B4-BE49-F238E27FC236}">
                <a16:creationId xmlns:a16="http://schemas.microsoft.com/office/drawing/2014/main" id="{FF7137EA-74B7-6703-3DF4-86212AA50A38}"/>
              </a:ext>
            </a:extLst>
          </p:cNvPr>
          <p:cNvSpPr txBox="1"/>
          <p:nvPr/>
        </p:nvSpPr>
        <p:spPr bwMode="auto">
          <a:xfrm>
            <a:off x="5533316" y="4497051"/>
            <a:ext cx="2663042" cy="255640"/>
          </a:xfrm>
          <a:prstGeom prst="rect">
            <a:avLst/>
          </a:prstGeom>
          <a:ln w="12700">
            <a:miter lim="400000"/>
          </a:ln>
        </p:spPr>
        <p:txBody>
          <a:bodyPr wrap="square" lIns="50384" tIns="50384" rIns="50384" bIns="50384">
            <a:spAutoFit/>
          </a:bodyPr>
          <a:lstStyle>
            <a:lvl1pPr defTabSz="2431620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 lang="fr-FR" sz="1000" b="0" dirty="0">
                <a:solidFill>
                  <a:srgbClr val="0D0C21"/>
                </a:solidFill>
                <a:latin typeface="Marianne" panose="02000000000000000000" pitchFamily="2" charset="0"/>
                <a:ea typeface="Marianne Medium"/>
                <a:cs typeface="Marianne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messervices.cyber.gouv.fr/</a:t>
            </a:r>
            <a:r>
              <a:rPr lang="fr-FR" sz="1000" b="0" dirty="0" err="1">
                <a:solidFill>
                  <a:srgbClr val="0D0C21"/>
                </a:solidFill>
                <a:latin typeface="Marianne" panose="02000000000000000000" pitchFamily="2" charset="0"/>
                <a:ea typeface="Marianne Medium"/>
                <a:cs typeface="Marianne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cyberdepart</a:t>
            </a:r>
            <a:endParaRPr lang="fr-FR" sz="1000" b="0" dirty="0">
              <a:solidFill>
                <a:srgbClr val="0D0C21"/>
              </a:solidFill>
              <a:latin typeface="Marianne" panose="02000000000000000000" pitchFamily="2" charset="0"/>
              <a:ea typeface="Marianne ExtraBold"/>
              <a:cs typeface="Marianne ExtraBold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0BE34C4-822D-7083-A12A-E3972E892490}"/>
              </a:ext>
            </a:extLst>
          </p:cNvPr>
          <p:cNvGrpSpPr/>
          <p:nvPr/>
        </p:nvGrpSpPr>
        <p:grpSpPr>
          <a:xfrm rot="410403">
            <a:off x="7508610" y="587274"/>
            <a:ext cx="1499047" cy="1499047"/>
            <a:chOff x="7372391" y="1009264"/>
            <a:chExt cx="1499047" cy="1499047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D525F949-BDA9-0321-A589-51220F754739}"/>
                </a:ext>
              </a:extLst>
            </p:cNvPr>
            <p:cNvSpPr/>
            <p:nvPr/>
          </p:nvSpPr>
          <p:spPr bwMode="auto">
            <a:xfrm>
              <a:off x="7372391" y="1009264"/>
              <a:ext cx="1499047" cy="1499047"/>
            </a:xfrm>
            <a:prstGeom prst="ellipse">
              <a:avLst/>
            </a:prstGeom>
            <a:solidFill>
              <a:srgbClr val="FED980"/>
            </a:solidFill>
            <a:ln w="25400" cap="flat">
              <a:noFill/>
              <a:prstDash val="solid"/>
              <a:round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Sous-titre 2">
              <a:extLst>
                <a:ext uri="{FF2B5EF4-FFF2-40B4-BE49-F238E27FC236}">
                  <a16:creationId xmlns:a16="http://schemas.microsoft.com/office/drawing/2014/main" id="{29B16A18-B482-FB1B-A1C6-521EB1665771}"/>
                </a:ext>
              </a:extLst>
            </p:cNvPr>
            <p:cNvSpPr txBox="1">
              <a:spLocks/>
            </p:cNvSpPr>
            <p:nvPr/>
          </p:nvSpPr>
          <p:spPr>
            <a:xfrm>
              <a:off x="7589870" y="1422601"/>
              <a:ext cx="1064088" cy="311721"/>
            </a:xfrm>
            <a:prstGeom prst="rect">
              <a:avLst/>
            </a:prstGeom>
          </p:spPr>
          <p:txBody>
            <a:bodyPr vert="horz" wrap="square" lIns="34386" tIns="17193" rIns="34386" bIns="17193" numCol="1" spcCol="72000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03040">
                <a:lnSpc>
                  <a:spcPct val="100000"/>
                </a:lnSpc>
                <a:spcAft>
                  <a:spcPts val="451"/>
                </a:spcAft>
                <a:buClr>
                  <a:srgbClr val="0070C0"/>
                </a:buClr>
              </a:pPr>
              <a:r>
                <a:rPr lang="fr-FR" sz="900" dirty="0">
                  <a:solidFill>
                    <a:srgbClr val="0D0C21"/>
                  </a:solidFill>
                  <a:latin typeface="Marianne" panose="02000000000000000000" pitchFamily="2" charset="0"/>
                </a:rPr>
                <a:t>Organisations accompagnée</a:t>
              </a:r>
            </a:p>
          </p:txBody>
        </p:sp>
        <p:sp>
          <p:nvSpPr>
            <p:cNvPr id="13" name="Sous-titre 2">
              <a:extLst>
                <a:ext uri="{FF2B5EF4-FFF2-40B4-BE49-F238E27FC236}">
                  <a16:creationId xmlns:a16="http://schemas.microsoft.com/office/drawing/2014/main" id="{09ECF2E6-4D95-BE19-C11F-35E745B112E9}"/>
                </a:ext>
              </a:extLst>
            </p:cNvPr>
            <p:cNvSpPr txBox="1">
              <a:spLocks/>
            </p:cNvSpPr>
            <p:nvPr/>
          </p:nvSpPr>
          <p:spPr>
            <a:xfrm>
              <a:off x="7633032" y="2084181"/>
              <a:ext cx="977764" cy="280943"/>
            </a:xfrm>
            <a:prstGeom prst="rect">
              <a:avLst/>
            </a:prstGeom>
          </p:spPr>
          <p:txBody>
            <a:bodyPr vert="horz" wrap="square" lIns="34386" tIns="17193" rIns="34386" bIns="17193" numCol="1" spcCol="72000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03040">
                <a:lnSpc>
                  <a:spcPct val="100000"/>
                </a:lnSpc>
                <a:spcAft>
                  <a:spcPts val="451"/>
                </a:spcAft>
                <a:buClr>
                  <a:srgbClr val="0070C0"/>
                </a:buClr>
              </a:pPr>
              <a:r>
                <a:rPr lang="fr-FR" sz="800" dirty="0">
                  <a:solidFill>
                    <a:srgbClr val="0D0C21"/>
                  </a:solidFill>
                  <a:latin typeface="Marianne" panose="02000000000000000000" pitchFamily="2" charset="0"/>
                </a:rPr>
                <a:t>92% sont satisfaites</a:t>
              </a:r>
            </a:p>
          </p:txBody>
        </p:sp>
        <p:sp>
          <p:nvSpPr>
            <p:cNvPr id="15" name="Sous-titre 2">
              <a:extLst>
                <a:ext uri="{FF2B5EF4-FFF2-40B4-BE49-F238E27FC236}">
                  <a16:creationId xmlns:a16="http://schemas.microsoft.com/office/drawing/2014/main" id="{1CB7A157-39EF-3E17-6CEA-D47036897893}"/>
                </a:ext>
              </a:extLst>
            </p:cNvPr>
            <p:cNvSpPr txBox="1">
              <a:spLocks/>
            </p:cNvSpPr>
            <p:nvPr/>
          </p:nvSpPr>
          <p:spPr>
            <a:xfrm>
              <a:off x="7589870" y="1163094"/>
              <a:ext cx="1064088" cy="280943"/>
            </a:xfrm>
            <a:prstGeom prst="rect">
              <a:avLst/>
            </a:prstGeom>
          </p:spPr>
          <p:txBody>
            <a:bodyPr vert="horz" wrap="square" lIns="34386" tIns="17193" rIns="34386" bIns="17193" numCol="1" spcCol="72000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03040">
                <a:lnSpc>
                  <a:spcPct val="100000"/>
                </a:lnSpc>
                <a:spcAft>
                  <a:spcPts val="451"/>
                </a:spcAft>
                <a:buClr>
                  <a:srgbClr val="0070C0"/>
                </a:buClr>
              </a:pPr>
              <a:r>
                <a:rPr lang="fr-FR" sz="1600" b="1" dirty="0">
                  <a:solidFill>
                    <a:srgbClr val="0D0C21"/>
                  </a:solidFill>
                  <a:latin typeface="Marianne" panose="02000000000000000000" pitchFamily="2" charset="0"/>
                </a:rPr>
                <a:t>+4400</a:t>
              </a:r>
              <a:endParaRPr lang="fr-FR" sz="1600" dirty="0">
                <a:solidFill>
                  <a:srgbClr val="0D0C21"/>
                </a:solidFill>
                <a:latin typeface="Marianne" panose="02000000000000000000" pitchFamily="2" charset="0"/>
              </a:endParaRPr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26F4D75F-A839-F50E-9146-2D2B714A270A}"/>
                </a:ext>
              </a:extLst>
            </p:cNvPr>
            <p:cNvGrpSpPr/>
            <p:nvPr/>
          </p:nvGrpSpPr>
          <p:grpSpPr>
            <a:xfrm>
              <a:off x="7655815" y="1778509"/>
              <a:ext cx="932199" cy="244723"/>
              <a:chOff x="7641052" y="1772753"/>
              <a:chExt cx="932199" cy="244723"/>
            </a:xfrm>
          </p:grpSpPr>
          <p:pic>
            <p:nvPicPr>
              <p:cNvPr id="17" name="Graphique 16" descr="Signe pouce en haut avec un remplissage uni">
                <a:extLst>
                  <a:ext uri="{FF2B5EF4-FFF2-40B4-BE49-F238E27FC236}">
                    <a16:creationId xmlns:a16="http://schemas.microsoft.com/office/drawing/2014/main" id="{B13D523E-1ACE-8017-559B-B21D8565F3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984790" y="1772753"/>
                <a:ext cx="244723" cy="244723"/>
              </a:xfrm>
              <a:prstGeom prst="rect">
                <a:avLst/>
              </a:prstGeom>
            </p:spPr>
          </p:pic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F8CC0CF4-A410-9B43-FECA-080797627FD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641052" y="1895114"/>
                <a:ext cx="255191" cy="0"/>
              </a:xfrm>
              <a:prstGeom prst="line">
                <a:avLst/>
              </a:prstGeom>
              <a:noFill/>
              <a:ln w="9525" cap="flat">
                <a:solidFill>
                  <a:srgbClr val="0D0C21"/>
                </a:solidFill>
                <a:prstDash val="solid"/>
                <a:round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none"/>
            </p:style>
          </p:cxn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2C4E1737-7296-87BC-51B1-CA18C9626E0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318060" y="1895114"/>
                <a:ext cx="255191" cy="0"/>
              </a:xfrm>
              <a:prstGeom prst="line">
                <a:avLst/>
              </a:prstGeom>
              <a:noFill/>
              <a:ln w="9525" cap="flat">
                <a:solidFill>
                  <a:srgbClr val="0D0C21"/>
                </a:solidFill>
                <a:prstDash val="solid"/>
                <a:round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none"/>
            </p:style>
          </p:cxnSp>
        </p:grpSp>
      </p:grpSp>
      <p:pic>
        <p:nvPicPr>
          <p:cNvPr id="14" name="Image 13" descr="Une image contenant dessin humoristique, clipart, roue&#10;&#10;Le contenu généré par l’IA peut être incorrect.">
            <a:extLst>
              <a:ext uri="{FF2B5EF4-FFF2-40B4-BE49-F238E27FC236}">
                <a16:creationId xmlns:a16="http://schemas.microsoft.com/office/drawing/2014/main" id="{FA296F27-079E-576F-26EE-0E85ADE3CC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27"/>
          <a:stretch>
            <a:fillRect/>
          </a:stretch>
        </p:blipFill>
        <p:spPr>
          <a:xfrm>
            <a:off x="6492567" y="2561061"/>
            <a:ext cx="2784205" cy="1582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25D8A1C-D786-30A9-BDBA-1442D8B90508}"/>
              </a:ext>
            </a:extLst>
          </p:cNvPr>
          <p:cNvSpPr/>
          <p:nvPr/>
        </p:nvSpPr>
        <p:spPr bwMode="auto">
          <a:xfrm>
            <a:off x="0" y="0"/>
            <a:ext cx="54838" cy="5143500"/>
          </a:xfrm>
          <a:prstGeom prst="rect">
            <a:avLst/>
          </a:prstGeom>
          <a:solidFill>
            <a:srgbClr val="FED980"/>
          </a:solidFill>
          <a:ln w="25400" cap="flat">
            <a:noFill/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91687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Personnalisé 1">
      <a:dk1>
        <a:srgbClr val="1A1A1A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91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</TotalTime>
  <Words>637</Words>
  <Application>Microsoft Macintosh PowerPoint</Application>
  <DocSecurity>0</DocSecurity>
  <PresentationFormat>Affichage à l'écran (16:9)</PresentationFormat>
  <Paragraphs>79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Helvetica Neue Light</vt:lpstr>
      <vt:lpstr>Marianne</vt:lpstr>
      <vt:lpstr>Marianne ExtraBold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DEMAISON Jean-Baptiste</dc:creator>
  <cp:keywords/>
  <dc:description/>
  <cp:lastModifiedBy>Nicolas VEYRAT</cp:lastModifiedBy>
  <cp:revision>588</cp:revision>
  <dcterms:modified xsi:type="dcterms:W3CDTF">2025-11-26T08:49:26Z</dcterms:modified>
  <cp:category/>
  <dc:identifier/>
  <cp:contentStatus/>
  <dc:language/>
  <cp:version/>
</cp:coreProperties>
</file>